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2"/>
      </p:cViewPr>
      <p:guideLst>
        <p:guide orient="horz" pos="2160"/>
        <p:guide pos="2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494789" y="4913120"/>
            <a:ext cx="9156700" cy="1889489"/>
          </a:xfrm>
          <a:custGeom>
            <a:avLst/>
            <a:gdLst>
              <a:gd name="connsiteX0" fmla="*/ 6350 w 9156700"/>
              <a:gd name="connsiteY0" fmla="*/ 1806194 h 1812544"/>
              <a:gd name="connsiteX1" fmla="*/ 9150350 w 9156700"/>
              <a:gd name="connsiteY1" fmla="*/ 1806194 h 1812544"/>
              <a:gd name="connsiteX2" fmla="*/ 9150350 w 9156700"/>
              <a:gd name="connsiteY2" fmla="*/ 6350 h 1812544"/>
              <a:gd name="connsiteX3" fmla="*/ 6350 w 9156700"/>
              <a:gd name="connsiteY3" fmla="*/ 6350 h 1812544"/>
              <a:gd name="connsiteX4" fmla="*/ 6350 w 9156700"/>
              <a:gd name="connsiteY4" fmla="*/ 1806194 h 18125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56700" h="1812544">
                <a:moveTo>
                  <a:pt x="6350" y="1806194"/>
                </a:moveTo>
                <a:lnTo>
                  <a:pt x="9150350" y="1806194"/>
                </a:lnTo>
                <a:lnTo>
                  <a:pt x="9150350" y="6350"/>
                </a:lnTo>
                <a:lnTo>
                  <a:pt x="6350" y="6350"/>
                </a:lnTo>
                <a:lnTo>
                  <a:pt x="6350" y="180619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7F7F7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501139" y="1237488"/>
            <a:ext cx="2983992" cy="1732788"/>
          </a:xfrm>
          <a:custGeom>
            <a:avLst/>
            <a:gdLst>
              <a:gd name="connsiteX0" fmla="*/ 0 w 2983992"/>
              <a:gd name="connsiteY0" fmla="*/ 1732788 h 1732788"/>
              <a:gd name="connsiteX1" fmla="*/ 2983992 w 2983992"/>
              <a:gd name="connsiteY1" fmla="*/ 1732788 h 1732788"/>
              <a:gd name="connsiteX2" fmla="*/ 2983992 w 2983992"/>
              <a:gd name="connsiteY2" fmla="*/ 0 h 1732788"/>
              <a:gd name="connsiteX3" fmla="*/ 0 w 2983992"/>
              <a:gd name="connsiteY3" fmla="*/ 0 h 1732788"/>
              <a:gd name="connsiteX4" fmla="*/ 0 w 2983992"/>
              <a:gd name="connsiteY4" fmla="*/ 1732788 h 17327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3992" h="1732788">
                <a:moveTo>
                  <a:pt x="0" y="1732788"/>
                </a:moveTo>
                <a:lnTo>
                  <a:pt x="2983992" y="1732788"/>
                </a:lnTo>
                <a:lnTo>
                  <a:pt x="2983992" y="0"/>
                </a:lnTo>
                <a:lnTo>
                  <a:pt x="0" y="0"/>
                </a:lnTo>
                <a:lnTo>
                  <a:pt x="0" y="1732788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1488694" y="1225041"/>
            <a:ext cx="3008884" cy="1757679"/>
          </a:xfrm>
          <a:custGeom>
            <a:avLst/>
            <a:gdLst>
              <a:gd name="connsiteX0" fmla="*/ 6350 w 3008884"/>
              <a:gd name="connsiteY0" fmla="*/ 1751330 h 1757679"/>
              <a:gd name="connsiteX1" fmla="*/ 3002534 w 3008884"/>
              <a:gd name="connsiteY1" fmla="*/ 1751330 h 1757679"/>
              <a:gd name="connsiteX2" fmla="*/ 3002534 w 3008884"/>
              <a:gd name="connsiteY2" fmla="*/ 6350 h 1757679"/>
              <a:gd name="connsiteX3" fmla="*/ 6350 w 3008884"/>
              <a:gd name="connsiteY3" fmla="*/ 6350 h 1757679"/>
              <a:gd name="connsiteX4" fmla="*/ 6350 w 3008884"/>
              <a:gd name="connsiteY4" fmla="*/ 1751330 h 17576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08884" h="1757679">
                <a:moveTo>
                  <a:pt x="6350" y="1751330"/>
                </a:moveTo>
                <a:lnTo>
                  <a:pt x="3002534" y="1751330"/>
                </a:lnTo>
                <a:lnTo>
                  <a:pt x="3002534" y="6350"/>
                </a:lnTo>
                <a:lnTo>
                  <a:pt x="6350" y="6350"/>
                </a:lnTo>
                <a:lnTo>
                  <a:pt x="6350" y="17513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4604003" y="1232916"/>
            <a:ext cx="2999232" cy="1732788"/>
          </a:xfrm>
          <a:custGeom>
            <a:avLst/>
            <a:gdLst>
              <a:gd name="connsiteX0" fmla="*/ 0 w 2999232"/>
              <a:gd name="connsiteY0" fmla="*/ 1732788 h 1732788"/>
              <a:gd name="connsiteX1" fmla="*/ 2999232 w 2999232"/>
              <a:gd name="connsiteY1" fmla="*/ 1732788 h 1732788"/>
              <a:gd name="connsiteX2" fmla="*/ 2999232 w 2999232"/>
              <a:gd name="connsiteY2" fmla="*/ 0 h 1732788"/>
              <a:gd name="connsiteX3" fmla="*/ 0 w 2999232"/>
              <a:gd name="connsiteY3" fmla="*/ 0 h 1732788"/>
              <a:gd name="connsiteX4" fmla="*/ 0 w 2999232"/>
              <a:gd name="connsiteY4" fmla="*/ 1732788 h 17327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99232" h="1732788">
                <a:moveTo>
                  <a:pt x="0" y="1732788"/>
                </a:moveTo>
                <a:lnTo>
                  <a:pt x="2999232" y="1732788"/>
                </a:lnTo>
                <a:lnTo>
                  <a:pt x="2999232" y="0"/>
                </a:lnTo>
                <a:lnTo>
                  <a:pt x="0" y="0"/>
                </a:lnTo>
                <a:lnTo>
                  <a:pt x="0" y="1732788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4591558" y="1220469"/>
            <a:ext cx="3024124" cy="1757679"/>
          </a:xfrm>
          <a:custGeom>
            <a:avLst/>
            <a:gdLst>
              <a:gd name="connsiteX0" fmla="*/ 6350 w 3024124"/>
              <a:gd name="connsiteY0" fmla="*/ 1751330 h 1757679"/>
              <a:gd name="connsiteX1" fmla="*/ 3017773 w 3024124"/>
              <a:gd name="connsiteY1" fmla="*/ 1751330 h 1757679"/>
              <a:gd name="connsiteX2" fmla="*/ 3017773 w 3024124"/>
              <a:gd name="connsiteY2" fmla="*/ 6350 h 1757679"/>
              <a:gd name="connsiteX3" fmla="*/ 6350 w 3024124"/>
              <a:gd name="connsiteY3" fmla="*/ 6350 h 1757679"/>
              <a:gd name="connsiteX4" fmla="*/ 6350 w 3024124"/>
              <a:gd name="connsiteY4" fmla="*/ 1751330 h 17576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4124" h="1757679">
                <a:moveTo>
                  <a:pt x="6350" y="1751330"/>
                </a:moveTo>
                <a:lnTo>
                  <a:pt x="3017773" y="1751330"/>
                </a:lnTo>
                <a:lnTo>
                  <a:pt x="3017773" y="6350"/>
                </a:lnTo>
                <a:lnTo>
                  <a:pt x="6350" y="6350"/>
                </a:lnTo>
                <a:lnTo>
                  <a:pt x="6350" y="17513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1504188" y="3017520"/>
            <a:ext cx="2980944" cy="1746503"/>
          </a:xfrm>
          <a:custGeom>
            <a:avLst/>
            <a:gdLst>
              <a:gd name="connsiteX0" fmla="*/ 0 w 2980944"/>
              <a:gd name="connsiteY0" fmla="*/ 1746503 h 1746503"/>
              <a:gd name="connsiteX1" fmla="*/ 2980944 w 2980944"/>
              <a:gd name="connsiteY1" fmla="*/ 1746503 h 1746503"/>
              <a:gd name="connsiteX2" fmla="*/ 2980944 w 2980944"/>
              <a:gd name="connsiteY2" fmla="*/ 0 h 1746503"/>
              <a:gd name="connsiteX3" fmla="*/ 0 w 2980944"/>
              <a:gd name="connsiteY3" fmla="*/ 0 h 1746503"/>
              <a:gd name="connsiteX4" fmla="*/ 0 w 2980944"/>
              <a:gd name="connsiteY4" fmla="*/ 1746503 h 17465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0944" h="1746503">
                <a:moveTo>
                  <a:pt x="0" y="1746503"/>
                </a:moveTo>
                <a:lnTo>
                  <a:pt x="2980944" y="1746503"/>
                </a:lnTo>
                <a:lnTo>
                  <a:pt x="2980944" y="0"/>
                </a:lnTo>
                <a:lnTo>
                  <a:pt x="0" y="0"/>
                </a:lnTo>
                <a:lnTo>
                  <a:pt x="0" y="17465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1491741" y="3005073"/>
            <a:ext cx="3005836" cy="1771396"/>
          </a:xfrm>
          <a:custGeom>
            <a:avLst/>
            <a:gdLst>
              <a:gd name="connsiteX0" fmla="*/ 6350 w 3005836"/>
              <a:gd name="connsiteY0" fmla="*/ 1765046 h 1771396"/>
              <a:gd name="connsiteX1" fmla="*/ 2999486 w 3005836"/>
              <a:gd name="connsiteY1" fmla="*/ 1765046 h 1771396"/>
              <a:gd name="connsiteX2" fmla="*/ 2999486 w 3005836"/>
              <a:gd name="connsiteY2" fmla="*/ 6350 h 1771396"/>
              <a:gd name="connsiteX3" fmla="*/ 6350 w 3005836"/>
              <a:gd name="connsiteY3" fmla="*/ 6350 h 1771396"/>
              <a:gd name="connsiteX4" fmla="*/ 6350 w 3005836"/>
              <a:gd name="connsiteY4" fmla="*/ 1765046 h 1771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05836" h="1771396">
                <a:moveTo>
                  <a:pt x="6350" y="1765046"/>
                </a:moveTo>
                <a:lnTo>
                  <a:pt x="2999486" y="1765046"/>
                </a:lnTo>
                <a:lnTo>
                  <a:pt x="2999486" y="6350"/>
                </a:lnTo>
                <a:lnTo>
                  <a:pt x="6350" y="6350"/>
                </a:lnTo>
                <a:lnTo>
                  <a:pt x="6350" y="1765046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4613147" y="3023616"/>
            <a:ext cx="2990088" cy="1740407"/>
          </a:xfrm>
          <a:custGeom>
            <a:avLst/>
            <a:gdLst>
              <a:gd name="connsiteX0" fmla="*/ 0 w 2990088"/>
              <a:gd name="connsiteY0" fmla="*/ 1740407 h 1740407"/>
              <a:gd name="connsiteX1" fmla="*/ 2990088 w 2990088"/>
              <a:gd name="connsiteY1" fmla="*/ 1740407 h 1740407"/>
              <a:gd name="connsiteX2" fmla="*/ 2990088 w 2990088"/>
              <a:gd name="connsiteY2" fmla="*/ 0 h 1740407"/>
              <a:gd name="connsiteX3" fmla="*/ 0 w 2990088"/>
              <a:gd name="connsiteY3" fmla="*/ 0 h 1740407"/>
              <a:gd name="connsiteX4" fmla="*/ 0 w 2990088"/>
              <a:gd name="connsiteY4" fmla="*/ 1740407 h 17404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90088" h="1740407">
                <a:moveTo>
                  <a:pt x="0" y="1740407"/>
                </a:moveTo>
                <a:lnTo>
                  <a:pt x="2990088" y="1740407"/>
                </a:lnTo>
                <a:lnTo>
                  <a:pt x="2990088" y="0"/>
                </a:lnTo>
                <a:lnTo>
                  <a:pt x="0" y="0"/>
                </a:lnTo>
                <a:lnTo>
                  <a:pt x="0" y="1740407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4600702" y="3011170"/>
            <a:ext cx="3014980" cy="1765300"/>
          </a:xfrm>
          <a:custGeom>
            <a:avLst/>
            <a:gdLst>
              <a:gd name="connsiteX0" fmla="*/ 6350 w 3014980"/>
              <a:gd name="connsiteY0" fmla="*/ 1758950 h 1765300"/>
              <a:gd name="connsiteX1" fmla="*/ 3008629 w 3014980"/>
              <a:gd name="connsiteY1" fmla="*/ 1758950 h 1765300"/>
              <a:gd name="connsiteX2" fmla="*/ 3008629 w 3014980"/>
              <a:gd name="connsiteY2" fmla="*/ 6350 h 1765300"/>
              <a:gd name="connsiteX3" fmla="*/ 6350 w 3014980"/>
              <a:gd name="connsiteY3" fmla="*/ 6350 h 1765300"/>
              <a:gd name="connsiteX4" fmla="*/ 6350 w 3014980"/>
              <a:gd name="connsiteY4" fmla="*/ 1758950 h 1765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14980" h="1765300">
                <a:moveTo>
                  <a:pt x="6350" y="1758950"/>
                </a:moveTo>
                <a:lnTo>
                  <a:pt x="3008629" y="1758950"/>
                </a:lnTo>
                <a:lnTo>
                  <a:pt x="3008629" y="6350"/>
                </a:lnTo>
                <a:lnTo>
                  <a:pt x="6350" y="6350"/>
                </a:lnTo>
                <a:lnTo>
                  <a:pt x="6350" y="17589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7722107" y="1237488"/>
            <a:ext cx="2923032" cy="1728216"/>
          </a:xfrm>
          <a:custGeom>
            <a:avLst/>
            <a:gdLst>
              <a:gd name="connsiteX0" fmla="*/ 0 w 2923032"/>
              <a:gd name="connsiteY0" fmla="*/ 1728216 h 1728216"/>
              <a:gd name="connsiteX1" fmla="*/ 2923032 w 2923032"/>
              <a:gd name="connsiteY1" fmla="*/ 1728216 h 1728216"/>
              <a:gd name="connsiteX2" fmla="*/ 2923032 w 2923032"/>
              <a:gd name="connsiteY2" fmla="*/ 0 h 1728216"/>
              <a:gd name="connsiteX3" fmla="*/ 0 w 2923032"/>
              <a:gd name="connsiteY3" fmla="*/ 0 h 1728216"/>
              <a:gd name="connsiteX4" fmla="*/ 0 w 2923032"/>
              <a:gd name="connsiteY4" fmla="*/ 1728216 h 17282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23032" h="1728216">
                <a:moveTo>
                  <a:pt x="0" y="1728216"/>
                </a:moveTo>
                <a:lnTo>
                  <a:pt x="2923032" y="1728216"/>
                </a:lnTo>
                <a:lnTo>
                  <a:pt x="2923032" y="0"/>
                </a:lnTo>
                <a:lnTo>
                  <a:pt x="0" y="0"/>
                </a:lnTo>
                <a:lnTo>
                  <a:pt x="0" y="172821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7709661" y="1225041"/>
            <a:ext cx="2947923" cy="1753108"/>
          </a:xfrm>
          <a:custGeom>
            <a:avLst/>
            <a:gdLst>
              <a:gd name="connsiteX0" fmla="*/ 6350 w 2947923"/>
              <a:gd name="connsiteY0" fmla="*/ 1746758 h 1753108"/>
              <a:gd name="connsiteX1" fmla="*/ 2941573 w 2947923"/>
              <a:gd name="connsiteY1" fmla="*/ 1746758 h 1753108"/>
              <a:gd name="connsiteX2" fmla="*/ 2941573 w 2947923"/>
              <a:gd name="connsiteY2" fmla="*/ 6350 h 1753108"/>
              <a:gd name="connsiteX3" fmla="*/ 6350 w 2947923"/>
              <a:gd name="connsiteY3" fmla="*/ 6350 h 1753108"/>
              <a:gd name="connsiteX4" fmla="*/ 6350 w 2947923"/>
              <a:gd name="connsiteY4" fmla="*/ 1746758 h 17531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47923" h="1753108">
                <a:moveTo>
                  <a:pt x="6350" y="1746758"/>
                </a:moveTo>
                <a:lnTo>
                  <a:pt x="2941573" y="1746758"/>
                </a:lnTo>
                <a:lnTo>
                  <a:pt x="2941573" y="6350"/>
                </a:lnTo>
                <a:lnTo>
                  <a:pt x="6350" y="6350"/>
                </a:lnTo>
                <a:lnTo>
                  <a:pt x="6350" y="174675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7722107" y="3017520"/>
            <a:ext cx="2923032" cy="1746503"/>
          </a:xfrm>
          <a:custGeom>
            <a:avLst/>
            <a:gdLst>
              <a:gd name="connsiteX0" fmla="*/ 0 w 2923032"/>
              <a:gd name="connsiteY0" fmla="*/ 1746503 h 1746503"/>
              <a:gd name="connsiteX1" fmla="*/ 2923032 w 2923032"/>
              <a:gd name="connsiteY1" fmla="*/ 1746503 h 1746503"/>
              <a:gd name="connsiteX2" fmla="*/ 2923032 w 2923032"/>
              <a:gd name="connsiteY2" fmla="*/ 0 h 1746503"/>
              <a:gd name="connsiteX3" fmla="*/ 0 w 2923032"/>
              <a:gd name="connsiteY3" fmla="*/ 0 h 1746503"/>
              <a:gd name="connsiteX4" fmla="*/ 0 w 2923032"/>
              <a:gd name="connsiteY4" fmla="*/ 1746503 h 17465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23032" h="1746503">
                <a:moveTo>
                  <a:pt x="0" y="1746503"/>
                </a:moveTo>
                <a:lnTo>
                  <a:pt x="2923032" y="1746503"/>
                </a:lnTo>
                <a:lnTo>
                  <a:pt x="2923032" y="0"/>
                </a:lnTo>
                <a:lnTo>
                  <a:pt x="0" y="0"/>
                </a:lnTo>
                <a:lnTo>
                  <a:pt x="0" y="17465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7709661" y="3005073"/>
            <a:ext cx="2947923" cy="1771396"/>
          </a:xfrm>
          <a:custGeom>
            <a:avLst/>
            <a:gdLst>
              <a:gd name="connsiteX0" fmla="*/ 6350 w 2947923"/>
              <a:gd name="connsiteY0" fmla="*/ 1765046 h 1771396"/>
              <a:gd name="connsiteX1" fmla="*/ 2941573 w 2947923"/>
              <a:gd name="connsiteY1" fmla="*/ 1765046 h 1771396"/>
              <a:gd name="connsiteX2" fmla="*/ 2941573 w 2947923"/>
              <a:gd name="connsiteY2" fmla="*/ 6350 h 1771396"/>
              <a:gd name="connsiteX3" fmla="*/ 6350 w 2947923"/>
              <a:gd name="connsiteY3" fmla="*/ 6350 h 1771396"/>
              <a:gd name="connsiteX4" fmla="*/ 6350 w 2947923"/>
              <a:gd name="connsiteY4" fmla="*/ 1765046 h 1771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47923" h="1771396">
                <a:moveTo>
                  <a:pt x="6350" y="1765046"/>
                </a:moveTo>
                <a:lnTo>
                  <a:pt x="2941573" y="1765046"/>
                </a:lnTo>
                <a:lnTo>
                  <a:pt x="2941573" y="6350"/>
                </a:lnTo>
                <a:lnTo>
                  <a:pt x="6350" y="6350"/>
                </a:lnTo>
                <a:lnTo>
                  <a:pt x="6350" y="1765046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31900" y="0"/>
            <a:ext cx="9423400" cy="1003300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219200"/>
            <a:ext cx="3009900" cy="1765300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00" y="1219200"/>
            <a:ext cx="3022600" cy="1765300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5900" y="3009900"/>
            <a:ext cx="3009900" cy="1765300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7400" y="3009900"/>
            <a:ext cx="3022600" cy="1765300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08900" y="3009900"/>
            <a:ext cx="2946400" cy="1765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24000" y="939800"/>
            <a:ext cx="2677015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sz="1800" b="1" dirty="0" smtClean="0">
                <a:solidFill>
                  <a:srgbClr val="262626"/>
                </a:solidFill>
                <a:latin typeface="+mj-ea"/>
                <a:ea typeface="+mj-ea"/>
                <a:cs typeface="Times New Roman" panose="02020603050405020304" pitchFamily="18" charset="0"/>
              </a:rPr>
              <a:t>长春</a:t>
            </a:r>
            <a:r>
              <a:rPr lang="en-US" altLang="zh-CN" sz="1800" b="1" dirty="0" smtClean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  <a:r>
              <a:rPr lang="en-US" altLang="zh-CN" sz="1800" b="1" dirty="0" smtClean="0">
                <a:solidFill>
                  <a:srgbClr val="262626"/>
                </a:solidFill>
                <a:latin typeface="+mj-ea"/>
                <a:ea typeface="+mj-ea"/>
                <a:cs typeface="Times New Roman" panose="02020603050405020304" pitchFamily="18" charset="0"/>
              </a:rPr>
              <a:t>卡门</a:t>
            </a:r>
            <a:r>
              <a:rPr lang="en-US" altLang="zh-CN" sz="1800" b="1" dirty="0" smtClean="0">
                <a:solidFill>
                  <a:srgbClr val="262626"/>
                </a:solidFill>
                <a:latin typeface="+mj-ea"/>
                <a:ea typeface="+mj-ea"/>
                <a:cs typeface="Calibri" panose="020F0502020204030204" pitchFamily="18" charset="0"/>
              </a:rPr>
              <a:t>360</a:t>
            </a:r>
            <a:r>
              <a:rPr lang="en-US" altLang="zh-CN" sz="1800" b="1" dirty="0" smtClean="0">
                <a:solidFill>
                  <a:srgbClr val="262626"/>
                </a:solidFill>
                <a:latin typeface="+mj-ea"/>
                <a:ea typeface="+mj-ea"/>
                <a:cs typeface="Times New Roman" panose="02020603050405020304" pitchFamily="18" charset="0"/>
              </a:rPr>
              <a:t>°试驾场地</a:t>
            </a:r>
            <a:endParaRPr lang="en-US" altLang="zh-CN" sz="1800" b="1" dirty="0" smtClean="0">
              <a:solidFill>
                <a:srgbClr val="262626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579037" y="4975571"/>
            <a:ext cx="9049164" cy="176458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spc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位于吉林省长春市汽车产业开发区，自立西街与同心路交汇西北角，占地面积约3万平方米。场地内的实施布局突出“专业性”和“实效性”：拥有长春市唯一的SUV专业试车赛道，同时，基地内拥有接近2万平米的专业硬化路面，以及完备的试驾器材、活动中心、培训室、及停车区等。</a:t>
            </a:r>
            <a:endParaRPr lang="en-US" altLang="zh-CN" sz="1200" spc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r>
              <a:rPr lang="en-US" altLang="zh-CN" sz="12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场地费用：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4万/天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需活动方审批</a:t>
            </a:r>
            <a:endParaRPr lang="en-US" altLang="zh-CN" sz="1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2300"/>
              </a:lnSpc>
            </a:pPr>
            <a:r>
              <a:rPr lang="en-US" altLang="zh-CN" sz="12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场地信息：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长130m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宽110m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面积为14300㎡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水泥地面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全封闭</a:t>
            </a:r>
            <a:endParaRPr lang="en-US" altLang="zh-CN" sz="1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2300"/>
              </a:lnSpc>
            </a:pPr>
            <a:r>
              <a:rPr lang="en-US" altLang="zh-CN" sz="12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供电供水：</a:t>
            </a:r>
            <a:r>
              <a:rPr lang="en-US" altLang="zh-CN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380v/100kw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方便接水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固定洗手间</a:t>
            </a:r>
            <a:endParaRPr lang="en-US" altLang="zh-CN" sz="1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2300"/>
              </a:lnSpc>
            </a:pP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配套设施：</a:t>
            </a:r>
            <a:r>
              <a:rPr lang="zh-CN" altLang="en-US" sz="1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停车位  越野场地</a:t>
            </a:r>
            <a:endParaRPr lang="en-US" altLang="zh-CN" sz="1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 descr="长春卡门360试驾场地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2235" y="1233170"/>
            <a:ext cx="2906395" cy="173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WPS 演示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Foi</cp:lastModifiedBy>
  <cp:revision>7</cp:revision>
  <dcterms:created xsi:type="dcterms:W3CDTF">2006-08-16T00:00:00Z</dcterms:created>
  <dcterms:modified xsi:type="dcterms:W3CDTF">2018-10-24T06:33:20Z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