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4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1508125" y="4087495"/>
            <a:ext cx="9137015" cy="2372360"/>
          </a:xfrm>
          <a:custGeom>
            <a:avLst/>
            <a:gdLst>
              <a:gd name="connsiteX0" fmla="*/ 6350 w 9136888"/>
              <a:gd name="connsiteY0" fmla="*/ 2002789 h 2009139"/>
              <a:gd name="connsiteX1" fmla="*/ 9130538 w 9136888"/>
              <a:gd name="connsiteY1" fmla="*/ 2002789 h 2009139"/>
              <a:gd name="connsiteX2" fmla="*/ 9130538 w 9136888"/>
              <a:gd name="connsiteY2" fmla="*/ 6350 h 2009139"/>
              <a:gd name="connsiteX3" fmla="*/ 6350 w 9136888"/>
              <a:gd name="connsiteY3" fmla="*/ 6350 h 2009139"/>
              <a:gd name="connsiteX4" fmla="*/ 6350 w 9136888"/>
              <a:gd name="connsiteY4" fmla="*/ 2002789 h 200913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36888" h="2009139">
                <a:moveTo>
                  <a:pt x="6350" y="2002789"/>
                </a:moveTo>
                <a:lnTo>
                  <a:pt x="9130538" y="2002789"/>
                </a:lnTo>
                <a:lnTo>
                  <a:pt x="9130538" y="6350"/>
                </a:lnTo>
                <a:lnTo>
                  <a:pt x="6350" y="6350"/>
                </a:lnTo>
                <a:lnTo>
                  <a:pt x="6350" y="200278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7F7F7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31900" y="0"/>
            <a:ext cx="9423400" cy="10033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14170" y="4385310"/>
            <a:ext cx="8963660" cy="177673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500"/>
              </a:lnSpc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　长春中意物流试驾场地位于长春市经济技术开发区长石公路3公里处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1500"/>
              </a:lnSpc>
            </a:pP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1500"/>
              </a:lnSpc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　场地费用：</a:t>
            </a:r>
            <a:r>
              <a:rPr lang="en-US" altLang="zh-CN" sz="1200" dirty="0" smtClean="0">
                <a:solidFill>
                  <a:srgbClr val="0B5FD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3万/天 需活动方审批</a:t>
            </a:r>
            <a:endParaRPr lang="en-US" altLang="zh-CN" sz="1200" dirty="0" smtClean="0">
              <a:solidFill>
                <a:srgbClr val="0B5FD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1500"/>
              </a:lnSpc>
            </a:pP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1500"/>
              </a:lnSpc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　场地信息：</a:t>
            </a:r>
            <a:r>
              <a:rPr lang="en-US" altLang="zh-CN" sz="1200" dirty="0" smtClean="0">
                <a:solidFill>
                  <a:srgbClr val="0B5FD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长150m 宽140m 面积为21000㎡ 小场地长60m 宽58m 面积为3480㎡ 水泥地面</a:t>
            </a:r>
            <a:endParaRPr lang="en-US" altLang="zh-CN" sz="1200" dirty="0" smtClean="0">
              <a:solidFill>
                <a:srgbClr val="0B5FD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1500"/>
              </a:lnSpc>
            </a:pP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1500"/>
              </a:lnSpc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　供电供水：</a:t>
            </a:r>
            <a:r>
              <a:rPr lang="en-US" altLang="zh-CN" sz="1200" dirty="0" smtClean="0">
                <a:solidFill>
                  <a:srgbClr val="0B5FD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380v/1000kw 供水 固定洗手间</a:t>
            </a:r>
            <a:endParaRPr lang="en-US" altLang="zh-CN" sz="1200" dirty="0" smtClean="0">
              <a:solidFill>
                <a:srgbClr val="0B5FD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1500"/>
              </a:lnSpc>
            </a:pP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1500"/>
              </a:lnSpc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　配套设施：</a:t>
            </a:r>
            <a:r>
              <a:rPr lang="en-US" altLang="zh-CN" sz="1200" dirty="0" smtClean="0">
                <a:solidFill>
                  <a:srgbClr val="0B5FD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停车场</a:t>
            </a:r>
            <a:endParaRPr lang="en-US" altLang="zh-CN" sz="1200" dirty="0" smtClean="0">
              <a:solidFill>
                <a:srgbClr val="0B5FD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511300" y="1003300"/>
            <a:ext cx="2413000" cy="27622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l">
              <a:lnSpc>
                <a:spcPts val="1800"/>
              </a:lnSpc>
            </a:pPr>
            <a:r>
              <a:rPr sz="1800" b="1" dirty="0" err="1" smtClean="0">
                <a:solidFill>
                  <a:srgbClr val="262626"/>
                </a:solidFill>
                <a:latin typeface="+mj-ea"/>
                <a:ea typeface="+mj-ea"/>
                <a:cs typeface="Times New Roman" panose="02020603050405020304" pitchFamily="18" charset="0"/>
              </a:rPr>
              <a:t>长春中意物流 试驾场地 </a:t>
            </a:r>
            <a:endParaRPr sz="1800" b="1" dirty="0" err="1" smtClean="0">
              <a:solidFill>
                <a:srgbClr val="262626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图片 7" descr="_201901111158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710" y="1275080"/>
            <a:ext cx="2038985" cy="2719705"/>
          </a:xfrm>
          <a:prstGeom prst="rect">
            <a:avLst/>
          </a:prstGeom>
        </p:spPr>
      </p:pic>
      <p:pic>
        <p:nvPicPr>
          <p:cNvPr id="9" name="图片 8" descr="0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515" y="1275080"/>
            <a:ext cx="2141220" cy="1310005"/>
          </a:xfrm>
          <a:prstGeom prst="rect">
            <a:avLst/>
          </a:prstGeom>
        </p:spPr>
      </p:pic>
      <p:pic>
        <p:nvPicPr>
          <p:cNvPr id="10" name="图片 9" descr="0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515" y="2686050"/>
            <a:ext cx="2140585" cy="1309370"/>
          </a:xfrm>
          <a:prstGeom prst="rect">
            <a:avLst/>
          </a:prstGeom>
        </p:spPr>
      </p:pic>
      <p:pic>
        <p:nvPicPr>
          <p:cNvPr id="11" name="图片 10" descr="微信图片_201901111159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4710" y="1275080"/>
            <a:ext cx="2039620" cy="2719705"/>
          </a:xfrm>
          <a:prstGeom prst="rect">
            <a:avLst/>
          </a:prstGeom>
        </p:spPr>
      </p:pic>
      <p:pic>
        <p:nvPicPr>
          <p:cNvPr id="15" name="图片 14" descr="平面图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7835" y="1751965"/>
            <a:ext cx="2577465" cy="15868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WPS 演示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Foi</cp:lastModifiedBy>
  <cp:revision>20</cp:revision>
  <dcterms:created xsi:type="dcterms:W3CDTF">2006-08-16T00:00:00Z</dcterms:created>
  <dcterms:modified xsi:type="dcterms:W3CDTF">2019-01-11T06:13:53Z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2052-11.1.0.8236</vt:lpwstr>
  </property>
</Properties>
</file>