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90"/>
        <p:guide pos="260"/>
        <p:guide pos="7368"/>
        <p:guide orient="horz" pos="641"/>
        <p:guide orient="horz" pos="3336"/>
        <p:guide orient="horz" pos="12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6365655857853770642386640.jpeg6365655857853770642386640"/>
          <p:cNvPicPr>
            <a:picLocks noChangeAspect="1"/>
          </p:cNvPicPr>
          <p:nvPr/>
        </p:nvPicPr>
        <p:blipFill>
          <a:blip r:embed="rId1"/>
          <a:srcRect t="15086"/>
          <a:stretch>
            <a:fillRect/>
          </a:stretch>
        </p:blipFill>
        <p:spPr>
          <a:xfrm>
            <a:off x="417830" y="1024890"/>
            <a:ext cx="11413490" cy="58331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福州海峡金港赛道试驾场地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试驾场地位于深圳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龙岗区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黄金海岸带，即南澳街道东山社区七星湾，交通便利，西部沿海高速，面积达2万平方米，路面平整，车流量少，海景试驾，环境优美，集生态环保于一体，是深圳南澳景区唯一试驾场地。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\Users\hijia\Desktop\福州海峡京港赛道试驾场地.jpg福州海峡京港赛道试驾场地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2275" y="1009650"/>
            <a:ext cx="7616825" cy="5381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9100" y="4326255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约41916㎡  直线赛道406m  柏油地面  全封闭</a:t>
            </a:r>
            <a:endParaRPr lang="en-US" altLang="zh-CN" sz="1200" dirty="0" smtClean="0"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220v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夜间照明  培训教室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10" name="Picture 3" descr="C:\Users\hijia\Desktop\图片1.png图片1"/>
          <p:cNvPicPr>
            <a:picLocks noChangeAspect="1" noChangeArrowheads="1"/>
          </p:cNvPicPr>
          <p:nvPr/>
        </p:nvPicPr>
        <p:blipFill>
          <a:blip r:embed="rId2"/>
          <a:srcRect l="1049" t="3563" r="1049" b="594"/>
          <a:stretch>
            <a:fillRect/>
          </a:stretch>
        </p:blipFill>
        <p:spPr bwMode="auto">
          <a:xfrm>
            <a:off x="8039100" y="2031365"/>
            <a:ext cx="3642995" cy="19227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545590" y="5724525"/>
            <a:ext cx="15417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比亚迪体验试驾会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490345" y="33172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中华</a:t>
            </a:r>
            <a:r>
              <a:rPr lang="en-US" altLang="zh-CN" sz="1200">
                <a:latin typeface="+mn-ea"/>
                <a:cs typeface="+mn-ea"/>
              </a:rPr>
              <a:t>V7</a:t>
            </a:r>
            <a:r>
              <a:rPr lang="zh-CN" altLang="en-US" sz="1200">
                <a:latin typeface="+mn-ea"/>
                <a:cs typeface="+mn-ea"/>
              </a:rPr>
              <a:t>体验试驾会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2" name="图片 1" descr="C:\Users\hijia\Desktop\12963717_wechatimg6.jpeg12963717_wechatimg6"/>
          <p:cNvPicPr>
            <a:picLocks noChangeAspect="1"/>
          </p:cNvPicPr>
          <p:nvPr/>
        </p:nvPicPr>
        <p:blipFill>
          <a:blip r:embed="rId1"/>
          <a:srcRect b="7399"/>
          <a:stretch>
            <a:fillRect/>
          </a:stretch>
        </p:blipFill>
        <p:spPr>
          <a:xfrm>
            <a:off x="412115" y="1271905"/>
            <a:ext cx="3606800" cy="2032000"/>
          </a:xfrm>
          <a:prstGeom prst="rect">
            <a:avLst/>
          </a:prstGeom>
        </p:spPr>
      </p:pic>
      <p:pic>
        <p:nvPicPr>
          <p:cNvPr id="3" name="图片 2" descr="C:\Users\hijia\Desktop\12963717_wechatimg7.jpeg12963717_wechatimg7"/>
          <p:cNvPicPr>
            <a:picLocks noChangeAspect="1"/>
          </p:cNvPicPr>
          <p:nvPr/>
        </p:nvPicPr>
        <p:blipFill>
          <a:blip r:embed="rId2"/>
          <a:srcRect l="5157" b="6830"/>
          <a:stretch>
            <a:fillRect/>
          </a:stretch>
        </p:blipFill>
        <p:spPr>
          <a:xfrm>
            <a:off x="4208780" y="1264920"/>
            <a:ext cx="3399790" cy="2045335"/>
          </a:xfrm>
          <a:prstGeom prst="rect">
            <a:avLst/>
          </a:prstGeom>
        </p:spPr>
      </p:pic>
      <p:pic>
        <p:nvPicPr>
          <p:cNvPr id="7" name="图片 6" descr="C:\Users\hijia\Desktop\20170613023710930.jpg20170613023710930"/>
          <p:cNvPicPr>
            <a:picLocks noChangeAspect="1"/>
          </p:cNvPicPr>
          <p:nvPr/>
        </p:nvPicPr>
        <p:blipFill>
          <a:blip r:embed="rId3"/>
          <a:srcRect t="12665"/>
          <a:stretch>
            <a:fillRect/>
          </a:stretch>
        </p:blipFill>
        <p:spPr>
          <a:xfrm>
            <a:off x="412115" y="3642995"/>
            <a:ext cx="3606800" cy="2081530"/>
          </a:xfrm>
          <a:prstGeom prst="rect">
            <a:avLst/>
          </a:prstGeom>
        </p:spPr>
      </p:pic>
      <p:pic>
        <p:nvPicPr>
          <p:cNvPr id="8" name="图片 7" descr="C:\Users\hijia\Desktop\20170613023715626.jpg20170613023715626"/>
          <p:cNvPicPr>
            <a:picLocks noChangeAspect="1"/>
          </p:cNvPicPr>
          <p:nvPr/>
        </p:nvPicPr>
        <p:blipFill>
          <a:blip r:embed="rId4"/>
          <a:srcRect b="10064"/>
          <a:stretch>
            <a:fillRect/>
          </a:stretch>
        </p:blipFill>
        <p:spPr>
          <a:xfrm>
            <a:off x="4208780" y="3642360"/>
            <a:ext cx="3403600" cy="2071370"/>
          </a:xfrm>
          <a:prstGeom prst="rect">
            <a:avLst/>
          </a:prstGeom>
        </p:spPr>
      </p:pic>
      <p:pic>
        <p:nvPicPr>
          <p:cNvPr id="11" name="图片 10" descr="C:\Users\hijia\Desktop\12963717_wechatimg9.jpeg12963717_wechatimg9"/>
          <p:cNvPicPr>
            <a:picLocks noChangeAspect="1"/>
          </p:cNvPicPr>
          <p:nvPr/>
        </p:nvPicPr>
        <p:blipFill>
          <a:blip r:embed="rId5"/>
          <a:srcRect t="6840" b="7645"/>
          <a:stretch>
            <a:fillRect/>
          </a:stretch>
        </p:blipFill>
        <p:spPr>
          <a:xfrm>
            <a:off x="7785735" y="1264920"/>
            <a:ext cx="3905250" cy="2051685"/>
          </a:xfrm>
          <a:prstGeom prst="rect">
            <a:avLst/>
          </a:prstGeom>
        </p:spPr>
      </p:pic>
      <p:pic>
        <p:nvPicPr>
          <p:cNvPr id="13" name="图片 12" descr="C:\Users\hijia\Desktop\20170613023717620.jpg20170613023717620"/>
          <p:cNvPicPr>
            <a:picLocks noChangeAspect="1"/>
          </p:cNvPicPr>
          <p:nvPr/>
        </p:nvPicPr>
        <p:blipFill>
          <a:blip r:embed="rId6"/>
          <a:srcRect t="20809"/>
          <a:stretch>
            <a:fillRect/>
          </a:stretch>
        </p:blipFill>
        <p:spPr>
          <a:xfrm>
            <a:off x="7788275" y="3642360"/>
            <a:ext cx="3905250" cy="20713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15730" y="33172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中华</a:t>
            </a:r>
            <a:r>
              <a:rPr lang="en-US" altLang="zh-CN" sz="1200">
                <a:latin typeface="+mn-ea"/>
                <a:cs typeface="+mn-ea"/>
              </a:rPr>
              <a:t>V7</a:t>
            </a:r>
            <a:r>
              <a:rPr lang="zh-CN" altLang="en-US" sz="1200">
                <a:latin typeface="+mn-ea"/>
                <a:cs typeface="+mn-ea"/>
              </a:rPr>
              <a:t>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3505" y="3317240"/>
            <a:ext cx="14503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中华</a:t>
            </a:r>
            <a:r>
              <a:rPr lang="en-US" altLang="zh-CN" sz="1200">
                <a:latin typeface="+mn-ea"/>
                <a:cs typeface="+mn-ea"/>
              </a:rPr>
              <a:t>V7</a:t>
            </a:r>
            <a:r>
              <a:rPr lang="zh-CN" altLang="en-US" sz="1200">
                <a:latin typeface="+mn-ea"/>
                <a:cs typeface="+mn-ea"/>
              </a:rPr>
              <a:t>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40655" y="5724525"/>
            <a:ext cx="1548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比亚迪体验试驾会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68435" y="5724525"/>
            <a:ext cx="1543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比亚迪体验试驾会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福州海峡金港赛道试驾场地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❄             栤°</cp:lastModifiedBy>
  <cp:revision>216</cp:revision>
  <dcterms:created xsi:type="dcterms:W3CDTF">2019-06-19T02:08:00Z</dcterms:created>
  <dcterms:modified xsi:type="dcterms:W3CDTF">2021-01-14T01:00:42Z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