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607"/>
        <p:guide pos="253"/>
        <p:guide pos="5068"/>
        <p:guide orient="horz" pos="801"/>
        <p:guide orient="horz" pos="3781"/>
        <p:guide orient="horz" pos="2083"/>
        <p:guide pos="2654"/>
        <p:guide pos="73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1000760"/>
            <a:ext cx="11262995" cy="58572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370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佛山美的鹭湖越野试驾场地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03974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佛山美的鹭湖越野试驾场地，位于佛山市高明区杨和镇高明大道中，占地超三百亩，设有大驼峰、侧坡、V型坑、炮弹坑、180°掉头、月牙弯、梯级阵等障碍。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51800" y="415226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赛道总长3km  宽3-6m 总面积约200000㎡   全封闭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380v/60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 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8" name="图片 17" descr="1c9cc7476811f87081f34b9d067d870"/>
          <p:cNvPicPr>
            <a:picLocks noChangeAspect="1"/>
          </p:cNvPicPr>
          <p:nvPr/>
        </p:nvPicPr>
        <p:blipFill>
          <a:blip r:embed="rId1"/>
          <a:srcRect t="1051" b="8761"/>
          <a:stretch>
            <a:fillRect/>
          </a:stretch>
        </p:blipFill>
        <p:spPr>
          <a:xfrm>
            <a:off x="8093710" y="1588135"/>
            <a:ext cx="3575685" cy="228155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118095825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002665"/>
            <a:ext cx="6911340" cy="5183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16667"/>
          <a:stretch>
            <a:fillRect/>
          </a:stretch>
        </p:blipFill>
        <p:spPr>
          <a:xfrm>
            <a:off x="8040370" y="3634105"/>
            <a:ext cx="3651885" cy="2092325"/>
          </a:xfrm>
          <a:prstGeom prst="rect">
            <a:avLst/>
          </a:prstGeom>
        </p:spPr>
      </p:pic>
      <p:pic>
        <p:nvPicPr>
          <p:cNvPr id="20" name="图片 19" descr="c7027119844da125901b81373dda8f7"/>
          <p:cNvPicPr>
            <a:picLocks noChangeAspect="1"/>
          </p:cNvPicPr>
          <p:nvPr/>
        </p:nvPicPr>
        <p:blipFill>
          <a:blip r:embed="rId2"/>
          <a:srcRect b="12278"/>
          <a:stretch>
            <a:fillRect/>
          </a:stretch>
        </p:blipFill>
        <p:spPr>
          <a:xfrm>
            <a:off x="8039735" y="1271270"/>
            <a:ext cx="3656330" cy="2037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641725"/>
            <a:ext cx="3626485" cy="2084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225" y="3641725"/>
            <a:ext cx="3654425" cy="2081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t="7901" b="7875"/>
          <a:stretch>
            <a:fillRect/>
          </a:stretch>
        </p:blipFill>
        <p:spPr>
          <a:xfrm>
            <a:off x="401955" y="1275715"/>
            <a:ext cx="3626485" cy="2030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 t="10457"/>
          <a:stretch>
            <a:fillRect/>
          </a:stretch>
        </p:blipFill>
        <p:spPr>
          <a:xfrm>
            <a:off x="4213225" y="1271270"/>
            <a:ext cx="3654425" cy="20389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26210" y="5726430"/>
            <a:ext cx="15779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路虎T24挑战赛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8680" y="3317240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一汽-大众佛山小区探岳探觅之旅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50435" y="3317240"/>
            <a:ext cx="2690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一汽-大众佛山小区探岳探觅之旅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42045" y="3317240"/>
            <a:ext cx="2466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梅赛德斯-奔驰南区SUV征服之旅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42045" y="5726430"/>
            <a:ext cx="2466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梅赛德斯-奔驰南区SUV征服之旅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5425" y="572643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路虎T24挑战赛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 b="12305"/>
          <a:stretch>
            <a:fillRect/>
          </a:stretch>
        </p:blipFill>
        <p:spPr>
          <a:xfrm>
            <a:off x="4213225" y="1275715"/>
            <a:ext cx="3642995" cy="20320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佛山美的鹭湖越野试驾场地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222</cp:revision>
  <dcterms:created xsi:type="dcterms:W3CDTF">2019-06-19T02:08:00Z</dcterms:created>
  <dcterms:modified xsi:type="dcterms:W3CDTF">2021-01-18T01:58:48Z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