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6"/>
        <p:guide pos="263"/>
        <p:guide pos="7374"/>
        <p:guide orient="horz" pos="708"/>
        <p:guide orient="horz" pos="3786"/>
        <p:guide orient="horz" pos="2154"/>
        <p:guide pos="2678"/>
        <p:guide pos="4975"/>
        <p:guide pos="5047"/>
        <p:guide pos="26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C:/Users/ADMINI~1/AppData/Local/Temp/picturecompress_20210118091618/output_1.pngoutput_1"/>
          <p:cNvPicPr>
            <a:picLocks noChangeAspect="1"/>
          </p:cNvPicPr>
          <p:nvPr/>
        </p:nvPicPr>
        <p:blipFill>
          <a:blip r:embed="rId1"/>
          <a:srcRect b="-337"/>
          <a:stretch>
            <a:fillRect/>
          </a:stretch>
        </p:blipFill>
        <p:spPr>
          <a:xfrm>
            <a:off x="417830" y="1163955"/>
            <a:ext cx="11287760" cy="56946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7830" y="1132205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</a:rPr>
              <a:t>长沙芒果汽车试驾场地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83630"/>
            <a:ext cx="78873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长沙芒果汽车试驾场地，交通十分便利，配套设施完善，适合各类汽车品牌试乘试驾、汽车测评、大型团购会等。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421259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长150m 宽68m 赛道2公里 柏油地面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00kw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培训教室</a:t>
            </a:r>
            <a:endParaRPr 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 descr="fdrgbhty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6230" y="1819275"/>
            <a:ext cx="3700780" cy="2272030"/>
          </a:xfrm>
          <a:prstGeom prst="rect">
            <a:avLst/>
          </a:prstGeom>
        </p:spPr>
      </p:pic>
      <p:pic>
        <p:nvPicPr>
          <p:cNvPr id="2" name="图片 1" descr="长沙芒果汽车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" y="941705"/>
            <a:ext cx="7663180" cy="5419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16085" y="3425190"/>
            <a:ext cx="1532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广汽传祺试驾会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4485" y="6019800"/>
            <a:ext cx="1540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</a:rPr>
              <a:t>A35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09420" y="3435350"/>
            <a:ext cx="14255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比亚迪唐试驾会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1" name="图片 10" descr="C:\Users\qw\Desktop\微信图片_20201211133020_meitu_2.jpg微信图片_20201211133020_meitu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59580" y="1137920"/>
            <a:ext cx="3650615" cy="2281555"/>
          </a:xfrm>
          <a:prstGeom prst="rect">
            <a:avLst/>
          </a:prstGeom>
        </p:spPr>
      </p:pic>
      <p:pic>
        <p:nvPicPr>
          <p:cNvPr id="3" name="图片 2" descr="微信图片_20201211132622_meitu_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195" y="1123950"/>
            <a:ext cx="3726180" cy="22898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74665" y="3453765"/>
            <a:ext cx="13023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比亚迪唐试驾会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195" y="3825240"/>
            <a:ext cx="3726815" cy="2189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51960" y="3825240"/>
            <a:ext cx="3658235" cy="2199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12430" y="3825240"/>
            <a:ext cx="3703320" cy="22028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40045" y="6028055"/>
            <a:ext cx="16338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</a:rPr>
              <a:t>A35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70035" y="6028055"/>
            <a:ext cx="1678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</a:rPr>
              <a:t>A35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12430" y="1137920"/>
            <a:ext cx="3680460" cy="22764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长沙芒果汽车试驾场地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227</cp:revision>
  <dcterms:created xsi:type="dcterms:W3CDTF">2019-06-19T02:08:00Z</dcterms:created>
  <dcterms:modified xsi:type="dcterms:W3CDTF">2021-02-23T05:32:45Z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