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1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13"/>
        <p:guide pos="288"/>
        <p:guide pos="7516"/>
        <p:guide orient="horz" pos="637"/>
        <p:guide orient="horz" pos="3334"/>
        <p:guide orient="horz" pos="1105"/>
        <p:guide pos="5183"/>
        <p:guide orient="horz" pos="3024"/>
        <p:guide orient="horz" pos="859"/>
        <p:guide pos="2589"/>
        <p:guide pos="5019"/>
        <p:guide orient="horz" pos="3811"/>
        <p:guide orient="horz" pos="20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4.jpeg"/><Relationship Id="rId3" Type="http://schemas.openxmlformats.org/officeDocument/2006/relationships/tags" Target="../tags/tag20.xml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3235" y="1021080"/>
            <a:ext cx="11391265" cy="584517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44500" y="1012190"/>
            <a:ext cx="11242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杭州钱江世纪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235" y="6062980"/>
            <a:ext cx="1094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杭州钱江世纪试驾场地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，杭州核心区【唯一】试驾场地，黄金位置-距离机场20分钟，火车东站30分钟。 位于杭州湾、钱塘江南岸，紧邻杭州市最大的湿地公园--水博园，拥有完美的视觉效果，临近五星级酒店，适合汽车品牌试乘试驾、汽车测评等。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28330" y="3830955"/>
            <a:ext cx="37045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300m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71m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302acf45ce8fc3a5e721b22b165453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28330" y="1517015"/>
            <a:ext cx="3471545" cy="2313940"/>
          </a:xfrm>
          <a:prstGeom prst="rect">
            <a:avLst/>
          </a:prstGeom>
        </p:spPr>
      </p:pic>
      <p:pic>
        <p:nvPicPr>
          <p:cNvPr id="5" name="图片 4" descr="杭州钱江试驾场地-平面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7670" y="1166495"/>
            <a:ext cx="7512050" cy="53111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4347712" y="619760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星途超能挑战赛第2季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38187" y="3424555"/>
            <a:ext cx="36601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几何A Pro 真程探享试驾会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0625" y="342455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吉利星越L与星上人1+1见面会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3442" y="342455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长安汽车UNI-K体验营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275" y="619760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林肯SUV家族豪华之旅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67567" y="6197600"/>
            <a:ext cx="3608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一汽奔腾E01对比试驾会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8cf1440c71f027168b6359909ceaa177[3]"/>
          <p:cNvPicPr>
            <a:picLocks noChangeAspect="1"/>
          </p:cNvPicPr>
          <p:nvPr/>
        </p:nvPicPr>
        <p:blipFill>
          <a:blip r:embed="rId1"/>
          <a:srcRect r="1094" b="3006"/>
          <a:stretch>
            <a:fillRect/>
          </a:stretch>
        </p:blipFill>
        <p:spPr>
          <a:xfrm>
            <a:off x="464820" y="1132205"/>
            <a:ext cx="3600000" cy="2160000"/>
          </a:xfrm>
          <a:prstGeom prst="rect">
            <a:avLst/>
          </a:prstGeom>
        </p:spPr>
      </p:pic>
      <p:pic>
        <p:nvPicPr>
          <p:cNvPr id="9" name="图片 8" descr="8cf1440c71f027168b6359909ceaa177[3]"/>
          <p:cNvPicPr>
            <a:picLocks noChangeAspect="1"/>
          </p:cNvPicPr>
          <p:nvPr/>
        </p:nvPicPr>
        <p:blipFill>
          <a:blip r:embed="rId2"/>
          <a:srcRect r="346" b="2254"/>
          <a:stretch>
            <a:fillRect/>
          </a:stretch>
        </p:blipFill>
        <p:spPr>
          <a:xfrm>
            <a:off x="4368350" y="1132205"/>
            <a:ext cx="3599815" cy="2160000"/>
          </a:xfrm>
          <a:prstGeom prst="rect">
            <a:avLst/>
          </a:prstGeom>
        </p:spPr>
      </p:pic>
      <p:pic>
        <p:nvPicPr>
          <p:cNvPr id="10" name="图片 9" descr="8cf1440c71f027168b6359909ceaa177[3]"/>
          <p:cNvPicPr>
            <a:picLocks noChangeAspect="1"/>
          </p:cNvPicPr>
          <p:nvPr/>
        </p:nvPicPr>
        <p:blipFill>
          <a:blip r:embed="rId3"/>
          <a:srcRect r="-341" b="1575"/>
          <a:stretch>
            <a:fillRect/>
          </a:stretch>
        </p:blipFill>
        <p:spPr>
          <a:xfrm>
            <a:off x="8271695" y="1132205"/>
            <a:ext cx="3599815" cy="2160000"/>
          </a:xfrm>
          <a:prstGeom prst="rect">
            <a:avLst/>
          </a:prstGeom>
        </p:spPr>
      </p:pic>
      <p:pic>
        <p:nvPicPr>
          <p:cNvPr id="11" name="图片 10" descr="8cf1440c71f027168b6359909ceaa177[3]"/>
          <p:cNvPicPr>
            <a:picLocks noChangeAspect="1"/>
          </p:cNvPicPr>
          <p:nvPr/>
        </p:nvPicPr>
        <p:blipFill>
          <a:blip r:embed="rId4"/>
          <a:srcRect r="1660" b="3556"/>
          <a:stretch>
            <a:fillRect/>
          </a:stretch>
        </p:blipFill>
        <p:spPr>
          <a:xfrm>
            <a:off x="464820" y="3890645"/>
            <a:ext cx="3600000" cy="2160000"/>
          </a:xfrm>
          <a:prstGeom prst="rect">
            <a:avLst/>
          </a:prstGeom>
        </p:spPr>
      </p:pic>
      <p:pic>
        <p:nvPicPr>
          <p:cNvPr id="12" name="图片 11" descr="8cf1440c71f027168b6359909ceaa177[3]"/>
          <p:cNvPicPr>
            <a:picLocks noChangeAspect="1"/>
          </p:cNvPicPr>
          <p:nvPr/>
        </p:nvPicPr>
        <p:blipFill>
          <a:blip r:embed="rId5"/>
          <a:srcRect r="4525" b="6370"/>
          <a:stretch>
            <a:fillRect/>
          </a:stretch>
        </p:blipFill>
        <p:spPr>
          <a:xfrm>
            <a:off x="4368350" y="3890645"/>
            <a:ext cx="3599815" cy="2160000"/>
          </a:xfrm>
          <a:prstGeom prst="rect">
            <a:avLst/>
          </a:prstGeom>
        </p:spPr>
      </p:pic>
      <p:pic>
        <p:nvPicPr>
          <p:cNvPr id="13" name="图片 12" descr="8cf1440c71f027168b6359909ceaa177[3]"/>
          <p:cNvPicPr>
            <a:picLocks noChangeAspect="1"/>
          </p:cNvPicPr>
          <p:nvPr/>
        </p:nvPicPr>
        <p:blipFill>
          <a:blip r:embed="rId6"/>
          <a:srcRect r="4525" b="6370"/>
          <a:stretch>
            <a:fillRect/>
          </a:stretch>
        </p:blipFill>
        <p:spPr>
          <a:xfrm>
            <a:off x="8271510" y="3890645"/>
            <a:ext cx="3600000" cy="2160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644,&quot;width&quot;:546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10800,&quot;width&quot;:15276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杭州钱江世纪试驾场地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229</cp:revision>
  <dcterms:created xsi:type="dcterms:W3CDTF">2019-06-19T02:08:00Z</dcterms:created>
  <dcterms:modified xsi:type="dcterms:W3CDTF">2021-08-23T07:36:24Z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096C2B414D834B81A7E569C4C3A1F9BF</vt:lpwstr>
  </property>
</Properties>
</file>