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16"/>
        <p:guide pos="292"/>
        <p:guide pos="7400"/>
        <p:guide orient="horz" pos="637"/>
        <p:guide orient="horz" pos="3780"/>
        <p:guide pos="5003"/>
        <p:guide pos="2624"/>
        <p:guide orient="horz" pos="20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6729"/>
          <a:stretch>
            <a:fillRect/>
          </a:stretch>
        </p:blipFill>
        <p:spPr>
          <a:xfrm>
            <a:off x="462915" y="924560"/>
            <a:ext cx="11283950" cy="59321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北京大兴德安赛车场地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9970135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大兴德安赛车场地是南城一家专业的赛车场地，可举办汽车试驾活动和赛事，具有专业的设施设备和专业的赛车服务团队，占地面积40亩，赛道总长1.37公里，赛道最窄6.5米，最宽9.5米，停车场面积4000平方米，漂移圈场地直径15米，休息区160平米，1500平米复合结构展厅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42580" y="1248410"/>
            <a:ext cx="3820160" cy="2348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3.5万/天  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展厅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长100m 宽40m 面积为4000㎡ 柏油地面 全封闭 ；展厅1500㎡  复合结构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/10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休息大厅 培训教室 观看台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北京大兴德安赛车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433830"/>
            <a:ext cx="7335520" cy="44856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r="13420"/>
          <a:stretch>
            <a:fillRect/>
          </a:stretch>
        </p:blipFill>
        <p:spPr>
          <a:xfrm>
            <a:off x="4260215" y="951230"/>
            <a:ext cx="3683000" cy="2329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990" y="972185"/>
            <a:ext cx="3663315" cy="23088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10"/>
          <a:stretch>
            <a:fillRect/>
          </a:stretch>
        </p:blipFill>
        <p:spPr>
          <a:xfrm>
            <a:off x="440690" y="3678555"/>
            <a:ext cx="3724910" cy="2322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15" y="3670935"/>
            <a:ext cx="3681095" cy="2321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990" y="3680460"/>
            <a:ext cx="3659505" cy="23202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8385" y="332930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德安杯挑战赛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0195" y="3329305"/>
            <a:ext cx="14509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德安杯挑战赛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9715" y="3329305"/>
            <a:ext cx="1461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德安杯挑战赛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7925" y="6034405"/>
            <a:ext cx="2268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一汽-大众T-ROC探歌试驾会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6630" y="6034405"/>
            <a:ext cx="2566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一汽-大众T-ROC探歌试驾会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5545" y="6034405"/>
            <a:ext cx="2211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一汽-大众T-ROC探歌试驾会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r="2261"/>
          <a:stretch>
            <a:fillRect/>
          </a:stretch>
        </p:blipFill>
        <p:spPr>
          <a:xfrm>
            <a:off x="453390" y="951230"/>
            <a:ext cx="3705225" cy="2333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9915,&quot;width&quot;:1612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ad26bc83-9395-428f-bcdd-e10505e02f37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北京大兴德安试驾场地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260</cp:revision>
  <dcterms:created xsi:type="dcterms:W3CDTF">2019-06-19T02:08:00Z</dcterms:created>
  <dcterms:modified xsi:type="dcterms:W3CDTF">2022-09-27T02:27:49Z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DE24346388FA43208EF7F730DF89BAB4</vt:lpwstr>
  </property>
</Properties>
</file>