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30"/>
        <p:guide pos="292"/>
        <p:guide pos="7377"/>
        <p:guide orient="horz" pos="637"/>
        <p:guide orient="horz" pos="3780"/>
        <p:guide pos="5002"/>
        <p:guide pos="2619"/>
        <p:guide orient="horz" pos="20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662b26881e30bec69f0651b136929e29_62bfe584553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" y="986155"/>
            <a:ext cx="11239500" cy="58705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北京顺义赛车场地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1249025" cy="668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北京顺义赛车场地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占地面积180亩，赛道总长为2.2KM，最高时速达200公里/时。 14个弯道，最长直线距离464m，路宽10-15m，行驶方向 顺时针。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997825" y="1228090"/>
            <a:ext cx="3692525" cy="23895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92745" y="3962400"/>
            <a:ext cx="36931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2.2k</a:t>
            </a:r>
            <a:r>
              <a:rPr sz="1200"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latin typeface="+mn-ea"/>
                <a:cs typeface="+mn-ea"/>
                <a:sym typeface="+mn-ea"/>
              </a:rPr>
              <a:t>10-15</a:t>
            </a:r>
            <a:r>
              <a:rPr sz="1200">
                <a:latin typeface="+mn-ea"/>
                <a:cs typeface="+mn-ea"/>
                <a:sym typeface="+mn-ea"/>
              </a:rPr>
              <a:t>m 面积为</a:t>
            </a:r>
            <a:r>
              <a:rPr lang="en-US" sz="1200">
                <a:latin typeface="+mn-ea"/>
                <a:cs typeface="+mn-ea"/>
                <a:sym typeface="+mn-ea"/>
              </a:rPr>
              <a:t>33000</a:t>
            </a:r>
            <a:r>
              <a:rPr sz="1200">
                <a:latin typeface="+mn-ea"/>
                <a:cs typeface="+mn-ea"/>
                <a:sym typeface="+mn-ea"/>
              </a:rPr>
              <a:t>㎡ 柏油地面 全封闭 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</a:t>
            </a:r>
            <a:r>
              <a:rPr lang="en-US" sz="1200">
                <a:latin typeface="+mn-ea"/>
                <a:cs typeface="+mn-ea"/>
                <a:sym typeface="+mn-ea"/>
              </a:rPr>
              <a:t>/30</a:t>
            </a:r>
            <a:r>
              <a:rPr sz="1200">
                <a:latin typeface="+mn-ea"/>
                <a:cs typeface="+mn-ea"/>
                <a:sym typeface="+mn-ea"/>
              </a:rPr>
              <a:t>0</a:t>
            </a:r>
            <a:r>
              <a:rPr lang="en-US" sz="1200">
                <a:latin typeface="+mn-ea"/>
                <a:cs typeface="+mn-ea"/>
                <a:sym typeface="+mn-ea"/>
              </a:rPr>
              <a:t>kw</a:t>
            </a:r>
            <a:r>
              <a:rPr sz="1200">
                <a:latin typeface="+mn-ea"/>
                <a:cs typeface="+mn-ea"/>
                <a:sym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固定洗手间 </a:t>
            </a:r>
            <a:r>
              <a:rPr lang="zh-CN" sz="1200">
                <a:latin typeface="+mn-ea"/>
                <a:cs typeface="+mn-ea"/>
                <a:sym typeface="+mn-ea"/>
              </a:rPr>
              <a:t>培训教室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北京顺义赛车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" y="1487170"/>
            <a:ext cx="7469505" cy="38830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73710" y="951230"/>
            <a:ext cx="3698875" cy="23202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51800" y="963295"/>
            <a:ext cx="3659505" cy="23171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51165" y="3699510"/>
            <a:ext cx="3660140" cy="22936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60215" y="951230"/>
            <a:ext cx="3683000" cy="2329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215" y="3670935"/>
            <a:ext cx="3681095" cy="232156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48385" y="3329305"/>
            <a:ext cx="2527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赛道开放日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70195" y="3329305"/>
            <a:ext cx="14509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赛道开放日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49715" y="3329305"/>
            <a:ext cx="1461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星途LX赛道试驾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77925" y="6034405"/>
            <a:ext cx="22682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SuperStreet赛车节 S1赛道日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96630" y="6034405"/>
            <a:ext cx="25666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星途LX赛道试驾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95545" y="6034405"/>
            <a:ext cx="2211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SuperStreet赛车节 S1赛道日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74345" y="3699510"/>
            <a:ext cx="3684270" cy="22974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261485" y="3690620"/>
            <a:ext cx="3681730" cy="23018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260215" y="963295"/>
            <a:ext cx="3669665" cy="231775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ThmNTk2OGY0ZWVjMTBkZDI2MmM3MThhMjk2ODBkNzgifQ=="/>
  <p:tag name="KSO_WPP_MARK_KEY" val="c4cb3397-0ab5-4f99-9998-ba0c41b8042a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北京顺义赛车场试驾场地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267</cp:revision>
  <dcterms:created xsi:type="dcterms:W3CDTF">2019-06-19T02:08:00Z</dcterms:created>
  <dcterms:modified xsi:type="dcterms:W3CDTF">2022-09-27T02:01:32Z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E69846AE9EA243629CE17AF48F9178D2</vt:lpwstr>
  </property>
</Properties>
</file>