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8"/>
        <p:guide pos="263"/>
        <p:guide pos="7442"/>
        <p:guide orient="horz" pos="636"/>
        <p:guide orient="horz" pos="3399"/>
        <p:guide orient="horz" pos="2134"/>
        <p:guide pos="4987"/>
        <p:guide orient="horz" pos="3162"/>
        <p:guide orient="horz" pos="836"/>
        <p:guide orient="horz" pos="361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76fe4a605a646feb3e1451dbd250df3"/>
          <p:cNvPicPr>
            <a:picLocks noChangeAspect="1"/>
          </p:cNvPicPr>
          <p:nvPr/>
        </p:nvPicPr>
        <p:blipFill>
          <a:blip r:embed="rId1"/>
          <a:srcRect t="11593" b="17139"/>
          <a:stretch>
            <a:fillRect/>
          </a:stretch>
        </p:blipFill>
        <p:spPr>
          <a:xfrm>
            <a:off x="416560" y="1011555"/>
            <a:ext cx="11412220" cy="58578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8155" y="101092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成都南山试驾场地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6060440"/>
            <a:ext cx="46424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成都南山试驾场地，位于成都市经济技术开发区成龙大道999号。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7990" y="4064000"/>
            <a:ext cx="37738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 赛道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长120m  宽80m  赛道长768米 宽14米  柏油地面 全封闭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380v/60A 方便接水 固定洗手间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无线网络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 descr="18528079_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1505" y="1581150"/>
            <a:ext cx="3298190" cy="2353310"/>
          </a:xfrm>
          <a:prstGeom prst="rect">
            <a:avLst/>
          </a:prstGeom>
        </p:spPr>
      </p:pic>
      <p:pic>
        <p:nvPicPr>
          <p:cNvPr id="3" name="图片 2" descr="成都南山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09650"/>
            <a:ext cx="6402705" cy="5017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12900" y="3387725"/>
            <a:ext cx="1303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0835" y="5812155"/>
            <a:ext cx="1148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沃尔沃试驾会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7480" y="580199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2021WEY</a:t>
            </a:r>
            <a:r>
              <a:rPr lang="zh-CN" altLang="en-US" sz="1200">
                <a:latin typeface="+mn-ea"/>
                <a:cs typeface="+mn-ea"/>
              </a:rPr>
              <a:t>焕新上市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52610" y="3414395"/>
            <a:ext cx="818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星越试驾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" name="图片 6" descr="3774539"/>
          <p:cNvPicPr>
            <a:picLocks noChangeAspect="1"/>
          </p:cNvPicPr>
          <p:nvPr/>
        </p:nvPicPr>
        <p:blipFill>
          <a:blip r:embed="rId1"/>
          <a:srcRect l="1770" t="4719" b="7693"/>
          <a:stretch>
            <a:fillRect/>
          </a:stretch>
        </p:blipFill>
        <p:spPr>
          <a:xfrm>
            <a:off x="414655" y="1334135"/>
            <a:ext cx="3700145" cy="2060575"/>
          </a:xfrm>
          <a:prstGeom prst="rect">
            <a:avLst/>
          </a:prstGeom>
        </p:spPr>
      </p:pic>
      <p:pic>
        <p:nvPicPr>
          <p:cNvPr id="8" name="图片 7" descr="3774548"/>
          <p:cNvPicPr>
            <a:picLocks noChangeAspect="1"/>
          </p:cNvPicPr>
          <p:nvPr/>
        </p:nvPicPr>
        <p:blipFill>
          <a:blip r:embed="rId2"/>
          <a:srcRect t="4175" b="24612"/>
          <a:stretch>
            <a:fillRect/>
          </a:stretch>
        </p:blipFill>
        <p:spPr>
          <a:xfrm>
            <a:off x="4240530" y="1334135"/>
            <a:ext cx="3503930" cy="2062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44490" y="3414395"/>
            <a:ext cx="1303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 descr="18528079_10_副本"/>
          <p:cNvPicPr>
            <a:picLocks noChangeAspect="1"/>
          </p:cNvPicPr>
          <p:nvPr/>
        </p:nvPicPr>
        <p:blipFill>
          <a:blip r:embed="rId3"/>
          <a:srcRect b="9661"/>
          <a:stretch>
            <a:fillRect/>
          </a:stretch>
        </p:blipFill>
        <p:spPr>
          <a:xfrm>
            <a:off x="7917815" y="1334135"/>
            <a:ext cx="3888105" cy="2048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28134"/>
          <a:stretch>
            <a:fillRect/>
          </a:stretch>
        </p:blipFill>
        <p:spPr>
          <a:xfrm>
            <a:off x="414655" y="3803015"/>
            <a:ext cx="3700780" cy="2018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312" r="2293"/>
          <a:stretch>
            <a:fillRect/>
          </a:stretch>
        </p:blipFill>
        <p:spPr>
          <a:xfrm>
            <a:off x="4237355" y="3792855"/>
            <a:ext cx="3529330" cy="20281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4065"/>
          <a:stretch>
            <a:fillRect/>
          </a:stretch>
        </p:blipFill>
        <p:spPr>
          <a:xfrm>
            <a:off x="7917815" y="3797300"/>
            <a:ext cx="3895725" cy="20231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10345" y="582104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2021WEY</a:t>
            </a:r>
            <a:r>
              <a:rPr lang="zh-CN" altLang="en-US" sz="1200">
                <a:latin typeface="+mn-ea"/>
                <a:cs typeface="+mn-ea"/>
              </a:rPr>
              <a:t>焕新上市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0289ee2-cdd4-45d6-b701-d9da52fb62a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成都南山试驾场地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215</cp:revision>
  <dcterms:created xsi:type="dcterms:W3CDTF">2019-06-19T02:08:00Z</dcterms:created>
  <dcterms:modified xsi:type="dcterms:W3CDTF">2022-09-23T08:32:55Z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97CCDC828D5145C4BABFA4D262AB4B49</vt:lpwstr>
  </property>
</Properties>
</file>