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8"/>
        <p:guide pos="263"/>
        <p:guide pos="7442"/>
        <p:guide orient="horz" pos="637"/>
        <p:guide orient="horz" pos="837"/>
        <p:guide orient="horz" pos="3649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r="5778"/>
          <a:stretch>
            <a:fillRect/>
          </a:stretch>
        </p:blipFill>
        <p:spPr>
          <a:xfrm>
            <a:off x="417830" y="1022985"/>
            <a:ext cx="11396980" cy="582422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郑州越无止境试驾场地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369560"/>
            <a:ext cx="11397615" cy="148272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214110"/>
            <a:ext cx="74428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郑州越无止境试驾场地位于中原西路与商隐路交叉口向北800米。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24901" y="4187825"/>
            <a:ext cx="3775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面积为15000㎡  水泥地面  全封闭</a:t>
            </a:r>
            <a:endParaRPr sz="12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380v/70kw  方便接水  固定洗手间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发布厅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50" y="1328738"/>
            <a:ext cx="3860306" cy="2456497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图片 3" descr="√郑州越无止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1324610"/>
            <a:ext cx="7400925" cy="4208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8760" y="341439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</a:t>
            </a:r>
            <a:r>
              <a:rPr lang="en-US" altLang="zh-CN" sz="1200">
                <a:latin typeface="+mn-ea"/>
                <a:cs typeface="+mn-ea"/>
              </a:rPr>
              <a:t>CS95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9090" y="5821045"/>
            <a:ext cx="1386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华晨中华试驾会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24170" y="3414395"/>
            <a:ext cx="1275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吉利汽车试驾会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4650" y="3414395"/>
            <a:ext cx="1574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全新逍客试驾体验会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 descr="472b0194d9bcebcb34952f356b76f1c"/>
          <p:cNvPicPr>
            <a:picLocks noChangeAspect="1"/>
          </p:cNvPicPr>
          <p:nvPr/>
        </p:nvPicPr>
        <p:blipFill>
          <a:blip r:embed="rId1"/>
          <a:srcRect t="4981"/>
          <a:stretch>
            <a:fillRect/>
          </a:stretch>
        </p:blipFill>
        <p:spPr>
          <a:xfrm>
            <a:off x="417830" y="1316355"/>
            <a:ext cx="3697605" cy="2071370"/>
          </a:xfrm>
          <a:prstGeom prst="rect">
            <a:avLst/>
          </a:prstGeom>
        </p:spPr>
      </p:pic>
      <p:pic>
        <p:nvPicPr>
          <p:cNvPr id="5" name="图片 4" descr="1b811467d583b8b3bfdcfdd4b2cc4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30" y="1329055"/>
            <a:ext cx="3510915" cy="2073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2422"/>
          <a:stretch>
            <a:fillRect/>
          </a:stretch>
        </p:blipFill>
        <p:spPr>
          <a:xfrm>
            <a:off x="7894955" y="1329055"/>
            <a:ext cx="3888740" cy="2058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13715" b="4585"/>
          <a:stretch>
            <a:fillRect/>
          </a:stretch>
        </p:blipFill>
        <p:spPr>
          <a:xfrm>
            <a:off x="417830" y="3790315"/>
            <a:ext cx="3697605" cy="2012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530" y="3790950"/>
            <a:ext cx="3508375" cy="19977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92115" y="5792470"/>
            <a:ext cx="14331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上汽大通试驾会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9287"/>
          <a:stretch>
            <a:fillRect/>
          </a:stretch>
        </p:blipFill>
        <p:spPr>
          <a:xfrm>
            <a:off x="7894955" y="3785235"/>
            <a:ext cx="3910965" cy="20034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364980" y="5792470"/>
            <a:ext cx="1474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上汽大通试驾会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c1c1203-afbb-44c1-b1ec-9d773d9b538b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郑州越无止境试驾场地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郑州越无止境试驾场地</dc:title>
  <dc:creator/>
  <cp:lastModifiedBy>shizhan</cp:lastModifiedBy>
  <cp:revision>216</cp:revision>
  <dcterms:created xsi:type="dcterms:W3CDTF">2019-06-19T02:08:00Z</dcterms:created>
  <dcterms:modified xsi:type="dcterms:W3CDTF">2022-09-28T07:10:48Z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F0537DF0AC6C4F3F8A5605B60245B4DA</vt:lpwstr>
  </property>
</Properties>
</file>