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9"/>
        <p:guide pos="351"/>
        <p:guide pos="7167"/>
        <p:guide orient="horz" pos="637"/>
        <p:guide orient="horz" pos="3981"/>
        <p:guide pos="2423"/>
        <p:guide pos="4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emf"/><Relationship Id="rId10" Type="http://schemas.openxmlformats.org/officeDocument/2006/relationships/notesSlide" Target="../notesSlides/notesSlide2.xml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l="7194" r="6088" b="976"/>
          <a:stretch>
            <a:fillRect/>
          </a:stretch>
        </p:blipFill>
        <p:spPr>
          <a:xfrm>
            <a:off x="405130" y="1010285"/>
            <a:ext cx="11306175" cy="58604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重庆汽车公园试驾场地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259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重庆汽车公园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位于重庆市西永综保区B区外沿坪山大道北侧，占地1800亩，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16825" y="4168775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380V/60A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94506b30fc08b42a7df32e465d8d46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090" r="9817"/>
          <a:stretch>
            <a:fillRect/>
          </a:stretch>
        </p:blipFill>
        <p:spPr>
          <a:xfrm>
            <a:off x="7616825" y="1189355"/>
            <a:ext cx="3764280" cy="2578735"/>
          </a:xfrm>
          <a:prstGeom prst="rect">
            <a:avLst/>
          </a:prstGeom>
        </p:spPr>
      </p:pic>
      <p:pic>
        <p:nvPicPr>
          <p:cNvPr id="2" name="图片 1" descr="重庆汽车公园试驾场地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1011555"/>
            <a:ext cx="6219190" cy="5318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13485" y="4493895"/>
            <a:ext cx="1977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</a:rPr>
              <a:t>BMW </a:t>
            </a:r>
            <a:r>
              <a:rPr lang="zh-CN" altLang="en-US" sz="1200">
                <a:latin typeface="+mn-ea"/>
                <a:cs typeface="+mn-ea"/>
              </a:rPr>
              <a:t>本色不改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驾趣如新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</a:rPr>
              <a:t>试乘试驾活动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71510" y="449389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本色不改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驾趣如新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试乘试驾活动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9600" y="449389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本色不改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驾趣如新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试乘试驾活动</a:t>
            </a:r>
            <a:endParaRPr sz="1200">
              <a:latin typeface="+mn-ea"/>
              <a:cs typeface="+mn-ea"/>
            </a:endParaRPr>
          </a:p>
        </p:txBody>
      </p:sp>
      <p:graphicFrame>
        <p:nvGraphicFramePr>
          <p:cNvPr id="14" name="对象 13"/>
          <p:cNvGraphicFramePr/>
          <p:nvPr/>
        </p:nvGraphicFramePr>
        <p:xfrm>
          <a:off x="4321810" y="1933893"/>
          <a:ext cx="3285490" cy="200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4562475" imgH="2743200" progId="Photoshop.Image.18">
                  <p:embed/>
                </p:oleObj>
              </mc:Choice>
              <mc:Fallback>
                <p:oleObj name="" r:id="rId1" imgW="4562475" imgH="2743200" progId="Photoshop.Image.18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21810" y="1933893"/>
                        <a:ext cx="3285490" cy="200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557530" y="1932623"/>
          <a:ext cx="3289300" cy="201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4562475" imgH="2743200" progId="Photoshop.Image.18">
                  <p:embed/>
                </p:oleObj>
              </mc:Choice>
              <mc:Fallback>
                <p:oleObj name="" r:id="rId3" imgW="4562475" imgH="2743200" progId="Photoshop.Image.1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530" y="1932623"/>
                        <a:ext cx="3289300" cy="201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8082280" y="1939925"/>
          <a:ext cx="3295015" cy="199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5" imgW="4562475" imgH="2743200" progId="Photoshop.Image.18">
                  <p:embed/>
                </p:oleObj>
              </mc:Choice>
              <mc:Fallback>
                <p:oleObj name="" r:id="rId5" imgW="4562475" imgH="2743200" progId="Photoshop.Image.18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82280" y="1939925"/>
                        <a:ext cx="3295015" cy="199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061,&quot;width&quot;:5928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zE0MWQ5MzhhMzc0NWNlNGVkM2QwNTQzMGIxZWQ3YTgifQ=="/>
  <p:tag name="KSO_WPP_MARK_KEY" val="641562b9-7c2b-4718-9e04-b36057d1790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WPS 演示</Application>
  <PresentationFormat>宽屏</PresentationFormat>
  <Paragraphs>18</Paragraphs>
  <Slides>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Photoshop.Image.18</vt:lpstr>
      <vt:lpstr>Photoshop.Image.18</vt:lpstr>
      <vt:lpstr>Photoshop.Image.18</vt:lpstr>
      <vt:lpstr>重庆汽车公园试驾场地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265</cp:revision>
  <dcterms:created xsi:type="dcterms:W3CDTF">2019-06-19T02:08:00Z</dcterms:created>
  <dcterms:modified xsi:type="dcterms:W3CDTF">2022-09-28T01:58:13Z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F9A3CC92C1904D349E7047435F034C00</vt:lpwstr>
  </property>
</Properties>
</file>