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98"/>
        <p:guide pos="259"/>
        <p:guide pos="7429"/>
        <p:guide orient="horz" pos="536"/>
        <p:guide orient="horz" pos="3784"/>
        <p:guide orient="horz" pos="2160"/>
        <p:guide pos="2678"/>
        <p:guide pos="4976"/>
        <p:guide pos="5047"/>
        <p:guide pos="26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4151" b="18298"/>
          <a:stretch>
            <a:fillRect/>
          </a:stretch>
        </p:blipFill>
        <p:spPr>
          <a:xfrm>
            <a:off x="417830" y="1012825"/>
            <a:ext cx="11304905" cy="58540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长沙国展试驾场地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1480" y="5654675"/>
            <a:ext cx="1070610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长沙国展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紧邻黄花机场、长沙南站、京港澳高速公路以及长沙磁浮快线、长沙地铁2号线和长沙地铁4号线，是长沙未来重点发展区域。作为推动我省现代服务业发展的又一个重要平台，长沙国际会展中心是我国国内一流、中部领先的综合性场馆。游园式试驾体验，打破传统试驾方式，让客户在快乐中体验汽车的卓越性能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498080" y="3701415"/>
            <a:ext cx="42957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场地面积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endParaRPr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7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0kw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   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r>
              <a:rPr lang="en-US" sz="1200">
                <a:latin typeface="+mn-ea"/>
                <a:cs typeface="+mn-ea"/>
                <a:sym typeface="+mn-ea"/>
              </a:rPr>
              <a:t>   </a:t>
            </a:r>
            <a:r>
              <a:rPr lang="zh-CN" altLang="en-US" sz="1200">
                <a:latin typeface="+mn-ea"/>
                <a:cs typeface="+mn-ea"/>
                <a:sym typeface="+mn-ea"/>
              </a:rPr>
              <a:t>会议室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47610" y="1386205"/>
            <a:ext cx="3742690" cy="2129790"/>
          </a:xfrm>
          <a:prstGeom prst="rect">
            <a:avLst/>
          </a:prstGeom>
        </p:spPr>
      </p:pic>
      <p:pic>
        <p:nvPicPr>
          <p:cNvPr id="2" name="图片 1" descr="长沙国展试驾场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850900"/>
            <a:ext cx="5259070" cy="53549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374005" y="5928360"/>
            <a:ext cx="14446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坦克</a:t>
            </a:r>
            <a:r>
              <a:rPr lang="en-US" altLang="zh-CN" sz="1200">
                <a:latin typeface="+mn-ea"/>
                <a:cs typeface="+mn-ea"/>
              </a:rPr>
              <a:t>300</a:t>
            </a:r>
            <a:r>
              <a:rPr lang="zh-CN" altLang="en-US" sz="1200">
                <a:latin typeface="+mn-ea"/>
                <a:cs typeface="+mn-ea"/>
              </a:rPr>
              <a:t>试驾体验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70380" y="3340100"/>
            <a:ext cx="1400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广汽传祺试驾会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97195" y="3340100"/>
            <a:ext cx="1464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蔚来汽车试驾会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05595" y="5928360"/>
            <a:ext cx="12541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上汽大众试驾会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8488"/>
          <a:stretch>
            <a:fillRect/>
          </a:stretch>
        </p:blipFill>
        <p:spPr>
          <a:xfrm>
            <a:off x="411480" y="991235"/>
            <a:ext cx="3728085" cy="23482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r="13495"/>
          <a:stretch>
            <a:fillRect/>
          </a:stretch>
        </p:blipFill>
        <p:spPr>
          <a:xfrm>
            <a:off x="4251960" y="1020445"/>
            <a:ext cx="3663315" cy="2293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6219"/>
          <a:stretch>
            <a:fillRect/>
          </a:stretch>
        </p:blipFill>
        <p:spPr>
          <a:xfrm>
            <a:off x="4251960" y="3729990"/>
            <a:ext cx="3647440" cy="2162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20073"/>
          <a:stretch>
            <a:fillRect/>
          </a:stretch>
        </p:blipFill>
        <p:spPr>
          <a:xfrm>
            <a:off x="411480" y="3729990"/>
            <a:ext cx="3728085" cy="21850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53210" y="5928360"/>
            <a:ext cx="14446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坦克</a:t>
            </a:r>
            <a:r>
              <a:rPr lang="en-US" altLang="zh-CN" sz="1200">
                <a:latin typeface="+mn-ea"/>
                <a:cs typeface="+mn-ea"/>
              </a:rPr>
              <a:t>300</a:t>
            </a:r>
            <a:r>
              <a:rPr lang="zh-CN" altLang="en-US" sz="1200">
                <a:latin typeface="+mn-ea"/>
                <a:cs typeface="+mn-ea"/>
              </a:rPr>
              <a:t>试驾体验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t="20795"/>
          <a:stretch>
            <a:fillRect/>
          </a:stretch>
        </p:blipFill>
        <p:spPr>
          <a:xfrm>
            <a:off x="8012430" y="3715385"/>
            <a:ext cx="3700780" cy="2176145"/>
          </a:xfrm>
          <a:prstGeom prst="rect">
            <a:avLst/>
          </a:prstGeom>
        </p:spPr>
      </p:pic>
      <p:pic>
        <p:nvPicPr>
          <p:cNvPr id="19" name="图片 18" descr="2-1Z4011F952K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2430" y="1009650"/>
            <a:ext cx="3722370" cy="232981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287510" y="3340100"/>
            <a:ext cx="14224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蔚来汽车试驾会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354,&quot;width&quot;:5894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KSO_WPP_MARK_KEY" val="bcdf4675-7354-4914-89b9-ca83b8e08a31"/>
  <p:tag name="COMMONDATA" val="eyJoZGlkIjoiOTgwNjQzNmJjMjI4NjY3YzVkZTNjMWNhYzU3Yzg2Zjk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WPS 演示</Application>
  <PresentationFormat>宽屏</PresentationFormat>
  <Paragraphs>20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长沙国展试驾场地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lenovo</cp:lastModifiedBy>
  <cp:revision>230</cp:revision>
  <dcterms:created xsi:type="dcterms:W3CDTF">2019-06-19T02:08:00Z</dcterms:created>
  <dcterms:modified xsi:type="dcterms:W3CDTF">2022-10-22T00:31:55Z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5D91B178C9E648FA8582B8202B8862E2</vt:lpwstr>
  </property>
</Properties>
</file>