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26" r:id="rId3"/>
    <p:sldId id="427" r:id="rId4"/>
    <p:sldId id="428" r:id="rId5"/>
    <p:sldId id="429" r:id="rId6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zh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60"/>
        <p:guide pos="278"/>
        <p:guide pos="7421"/>
        <p:guide orient="horz" pos="837"/>
        <p:guide orient="horz" pos="3373"/>
        <p:guide orient="horz" pos="1140"/>
        <p:guide pos="5083"/>
        <p:guide orient="horz" pos="3040"/>
        <p:guide orient="horz" pos="375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4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image" Target="../media/image10.jpe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3" Type="http://schemas.openxmlformats.org/officeDocument/2006/relationships/tags" Target="../tags/tag21.xml"/><Relationship Id="rId2" Type="http://schemas.openxmlformats.org/officeDocument/2006/relationships/image" Target="../media/image5.jpeg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\Users\shizhan\Desktop\上海极狐活动\20210807161404_w5469.JPG20210807161404_w5469"/>
          <p:cNvPicPr>
            <a:picLocks noChangeAspect="1"/>
          </p:cNvPicPr>
          <p:nvPr/>
        </p:nvPicPr>
        <p:blipFill>
          <a:blip r:embed="rId1"/>
          <a:srcRect l="-167" t="4022" r="167" b="16533"/>
          <a:stretch>
            <a:fillRect/>
          </a:stretch>
        </p:blipFill>
        <p:spPr>
          <a:xfrm>
            <a:off x="397510" y="819150"/>
            <a:ext cx="11386185" cy="60325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21055" y="1078230"/>
            <a:ext cx="449516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</a:rPr>
              <a:t>上海浦江锐擎试驾场地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1055" y="5720080"/>
            <a:ext cx="1054989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上海浦江锐擎试驾场地，位于上海市闵行区沈杜公路5919号，黄金位置-紧邻闵行郊野公园，黄浦江边。距离上海世博馆19km，距离虹桥高铁站/虹桥机场不到30km。上海市内最美滨江试驾场地。总面积18000㎡ （长240m，宽75m），全封闭柏油地面，提供专业级供电供水，客户休息区，充电桩等配套设施。可举办各类试乘试驾，安驾培训，车辆性能测试，新车发布会等大型活动。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28915" y="4350385"/>
            <a:ext cx="36506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长240米 宽75米  柏油地面 全封闭</a:t>
            </a:r>
            <a:endParaRPr sz="1200" dirty="0" smtClean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380v/120kw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休息室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 descr="b6d0eae6dbbc87984546d883ddf5e1d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8915" y="1499235"/>
            <a:ext cx="3973195" cy="2431415"/>
          </a:xfrm>
          <a:prstGeom prst="rect">
            <a:avLst/>
          </a:prstGeom>
        </p:spPr>
      </p:pic>
      <p:pic>
        <p:nvPicPr>
          <p:cNvPr id="5" name="图片 4" descr="上海浦江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5" y="887730"/>
            <a:ext cx="7185660" cy="50825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\Users\shizhan\Desktop\官网增加案例图片\上海\上海浦江锐擎\47f32c3c9ade5a0b9ca4b1666208e49.jpg47f32c3c9ade5a0b9ca4b1666208e49"/>
          <p:cNvPicPr/>
          <p:nvPr>
            <p:custDataLst>
              <p:tags r:id="rId1"/>
            </p:custDataLst>
          </p:nvPr>
        </p:nvPicPr>
        <p:blipFill>
          <a:blip r:embed="rId2"/>
          <a:srcRect l="4365" r="-273"/>
          <a:stretch>
            <a:fillRect/>
          </a:stretch>
        </p:blipFill>
        <p:spPr>
          <a:xfrm>
            <a:off x="443865" y="3814445"/>
            <a:ext cx="3711600" cy="2322000"/>
          </a:xfrm>
          <a:prstGeom prst="rect">
            <a:avLst/>
          </a:prstGeom>
        </p:spPr>
      </p:pic>
      <p:pic>
        <p:nvPicPr>
          <p:cNvPr id="10" name="图片 9" descr="66d527b19212c51ab0c19d3e06993e43"/>
          <p:cNvPicPr/>
          <p:nvPr>
            <p:custDataLst>
              <p:tags r:id="rId3"/>
            </p:custDataLst>
          </p:nvPr>
        </p:nvPicPr>
        <p:blipFill>
          <a:blip r:embed="rId4"/>
          <a:srcRect l="16265" t="-423" r="-239" b="423"/>
          <a:stretch>
            <a:fillRect/>
          </a:stretch>
        </p:blipFill>
        <p:spPr>
          <a:xfrm>
            <a:off x="4277995" y="3814445"/>
            <a:ext cx="3711600" cy="2322000"/>
          </a:xfrm>
          <a:prstGeom prst="rect">
            <a:avLst/>
          </a:prstGeom>
        </p:spPr>
      </p:pic>
      <p:pic>
        <p:nvPicPr>
          <p:cNvPr id="8" name="图片 7" descr="4a85ebbfd252bace8bffe78446894402"/>
          <p:cNvPicPr/>
          <p:nvPr/>
        </p:nvPicPr>
        <p:blipFill>
          <a:blip r:embed="rId5"/>
          <a:srcRect l="7257" r="1579"/>
          <a:stretch>
            <a:fillRect/>
          </a:stretch>
        </p:blipFill>
        <p:spPr>
          <a:xfrm>
            <a:off x="8112125" y="3814445"/>
            <a:ext cx="3711600" cy="2322000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6"/>
          <a:stretch>
            <a:fillRect/>
          </a:stretch>
        </p:blipFill>
        <p:spPr>
          <a:xfrm>
            <a:off x="441325" y="1088390"/>
            <a:ext cx="3711600" cy="232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/>
          <p:nvPr/>
        </p:nvPicPr>
        <p:blipFill>
          <a:blip r:embed="rId7"/>
          <a:srcRect t="15193" r="25320"/>
          <a:stretch>
            <a:fillRect/>
          </a:stretch>
        </p:blipFill>
        <p:spPr>
          <a:xfrm>
            <a:off x="4277995" y="1083310"/>
            <a:ext cx="3711600" cy="2322000"/>
          </a:xfrm>
          <a:prstGeom prst="rect">
            <a:avLst/>
          </a:prstGeom>
        </p:spPr>
      </p:pic>
      <p:pic>
        <p:nvPicPr>
          <p:cNvPr id="3" name="图片 2" descr="89cf426df1efb455849ba1ba854499c"/>
          <p:cNvPicPr/>
          <p:nvPr/>
        </p:nvPicPr>
        <p:blipFill>
          <a:blip r:embed="rId8"/>
          <a:srcRect t="5369" r="2462"/>
          <a:stretch>
            <a:fillRect/>
          </a:stretch>
        </p:blipFill>
        <p:spPr>
          <a:xfrm>
            <a:off x="8114665" y="1083310"/>
            <a:ext cx="3711600" cy="2322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16965" y="6204585"/>
            <a:ext cx="235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合创汽车Z03纯电SUV十城试驾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42180" y="3472180"/>
            <a:ext cx="2781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航拍图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87315" y="6203315"/>
            <a:ext cx="1892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2021 高合Hiphi X试驾会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98535" y="3472180"/>
            <a:ext cx="27387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航拍图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57910" y="3470910"/>
            <a:ext cx="2481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俯拍图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78570" y="6203315"/>
            <a:ext cx="21786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岚图FREE高能赛道挑战营</a:t>
            </a:r>
            <a:endParaRPr lang="zh-CN" altLang="en-US" sz="1200"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图片 21" descr="84b69d33777c39769afd8c66ec494957"/>
          <p:cNvPicPr/>
          <p:nvPr/>
        </p:nvPicPr>
        <p:blipFill>
          <a:blip r:embed="rId1"/>
          <a:stretch>
            <a:fillRect/>
          </a:stretch>
        </p:blipFill>
        <p:spPr>
          <a:xfrm>
            <a:off x="441960" y="1081405"/>
            <a:ext cx="3711600" cy="2322000"/>
          </a:xfrm>
          <a:prstGeom prst="rect">
            <a:avLst/>
          </a:prstGeom>
        </p:spPr>
      </p:pic>
      <p:pic>
        <p:nvPicPr>
          <p:cNvPr id="3" name="图片 2" descr="C:\Users\shizhan\Desktop\官网增加案例图片\上海\上海浦江锐擎\821b864aca4634ea1405e9a4d199e67.jpg821b864aca4634ea1405e9a4d199e6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41960" y="3831590"/>
            <a:ext cx="3711600" cy="2322000"/>
          </a:xfrm>
          <a:prstGeom prst="rect">
            <a:avLst/>
          </a:prstGeom>
        </p:spPr>
      </p:pic>
      <p:pic>
        <p:nvPicPr>
          <p:cNvPr id="19" name="图片 18" descr="8fbea8c09e4bd8720e30e39310959d05"/>
          <p:cNvPicPr/>
          <p:nvPr/>
        </p:nvPicPr>
        <p:blipFill>
          <a:blip r:embed="rId3"/>
          <a:stretch>
            <a:fillRect/>
          </a:stretch>
        </p:blipFill>
        <p:spPr>
          <a:xfrm>
            <a:off x="4273550" y="1081405"/>
            <a:ext cx="3711600" cy="232200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4"/>
          <a:srcRect l="250" t="9022" r="11490" b="2625"/>
          <a:stretch>
            <a:fillRect/>
          </a:stretch>
        </p:blipFill>
        <p:spPr>
          <a:xfrm>
            <a:off x="8105140" y="3831590"/>
            <a:ext cx="3711600" cy="232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5"/>
          <a:stretch>
            <a:fillRect/>
          </a:stretch>
        </p:blipFill>
        <p:spPr>
          <a:xfrm>
            <a:off x="8105140" y="1081405"/>
            <a:ext cx="3711600" cy="232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6"/>
          <a:stretch>
            <a:fillRect/>
          </a:stretch>
        </p:blipFill>
        <p:spPr>
          <a:xfrm>
            <a:off x="4277995" y="3831590"/>
            <a:ext cx="3711600" cy="232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35735" y="6229985"/>
            <a:ext cx="1612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Mustang Mach-E</a:t>
            </a:r>
            <a:endParaRPr lang="zh-CN" sz="1200">
              <a:latin typeface="+mn-ea"/>
              <a:cs typeface="+mn-ea"/>
            </a:endParaRPr>
          </a:p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3.65方程式挑战赛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19820" y="3479800"/>
            <a:ext cx="24828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阿斯顿马丁全系车试驾会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45990" y="6229985"/>
            <a:ext cx="27000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1"/>
            <a:r>
              <a:rPr lang="zh-CN" sz="1200">
                <a:latin typeface="+mn-ea"/>
                <a:cs typeface="+mn-ea"/>
              </a:rPr>
              <a:t>没有弯道的传祺世界第8季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64405" y="3479800"/>
            <a:ext cx="27387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极狐行动ARCFOX沉浸式驾驶体验营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58240" y="3479800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全新一代奇骏登峰造奇巅峰赛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69960" y="6229985"/>
            <a:ext cx="2781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捷尼赛思 G70 劲动试驾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USER_VIEWPORT" val="{&quot;height&quot;:3228,&quot;width&quot;:5643}"/>
</p:tagLst>
</file>

<file path=ppt/tags/tag21.xml><?xml version="1.0" encoding="utf-8"?>
<p:tagLst xmlns:p="http://schemas.openxmlformats.org/presentationml/2006/main">
  <p:tag name="KSO_WM_UNIT_PLACING_PICTURE_USER_VIEWPORT" val="{&quot;height&quot;:6240,&quot;width&quot;:10200}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4.xml><?xml version="1.0" encoding="utf-8"?>
<p:tagLst xmlns:p="http://schemas.openxmlformats.org/presentationml/2006/main">
  <p:tag name="COMMONDATA" val="eyJoZGlkIjoiYThmNTk2OGY0ZWVjMTBkZDI2MmM3MThhMjk2ODBkNzgifQ=="/>
  <p:tag name="KSO_WPP_MARK_KEY" val="5eed9721-90d7-4f04-bc47-39e610d56cdd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WPS 演示</Application>
  <PresentationFormat>宽屏</PresentationFormat>
  <Paragraphs>34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上海浦江锐擎试驾场地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253</cp:revision>
  <dcterms:created xsi:type="dcterms:W3CDTF">2019-06-19T02:08:00Z</dcterms:created>
  <dcterms:modified xsi:type="dcterms:W3CDTF">2023-01-06T01:11:42Z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805AF569714140539BA95007D6A3EAD3</vt:lpwstr>
  </property>
</Properties>
</file>