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0" userDrawn="1">
          <p15:clr>
            <a:srgbClr val="A4A3A4"/>
          </p15:clr>
        </p15:guide>
        <p15:guide id="2" pos="266" userDrawn="1">
          <p15:clr>
            <a:srgbClr val="A4A3A4"/>
          </p15:clr>
        </p15:guide>
        <p15:guide id="3" pos="7374" userDrawn="1">
          <p15:clr>
            <a:srgbClr val="A4A3A4"/>
          </p15:clr>
        </p15:guide>
        <p15:guide id="4" orient="horz" pos="636" userDrawn="1">
          <p15:clr>
            <a:srgbClr val="A4A3A4"/>
          </p15:clr>
        </p15:guide>
        <p15:guide id="5" orient="horz" pos="3219" userDrawn="1">
          <p15:clr>
            <a:srgbClr val="A4A3A4"/>
          </p15:clr>
        </p15:guide>
        <p15:guide id="6" orient="horz" pos="12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90"/>
        <p:guide pos="266"/>
        <p:guide pos="7374"/>
        <p:guide orient="horz" pos="636"/>
        <p:guide orient="horz" pos="3219"/>
        <p:guide orient="horz" pos="128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242c9ce8e43e94faf1d3ae3b7dcf70c_副本"/>
          <p:cNvPicPr>
            <a:picLocks noChangeAspect="1"/>
          </p:cNvPicPr>
          <p:nvPr/>
        </p:nvPicPr>
        <p:blipFill>
          <a:blip r:embed="rId1"/>
          <a:srcRect t="32047"/>
          <a:stretch>
            <a:fillRect/>
          </a:stretch>
        </p:blipFill>
        <p:spPr>
          <a:xfrm>
            <a:off x="417830" y="1028065"/>
            <a:ext cx="11287760" cy="581279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天津盛世汽车园越野场地</a:t>
            </a:r>
            <a:endParaRPr lang="zh-CN" altLang="en-US" sz="2000" b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28839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14085"/>
            <a:ext cx="1023239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天津盛世汽车园越野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位于天津市葛沽镇天津大道与葛万路交口，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越野科目为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：驼峰、凹凸路、侧坡、枕木路、涉水池、碎石路、乱石路、交叉轴、S路、台阶路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39100" y="4326255"/>
            <a:ext cx="34251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zh-CN" altLang="en-US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总面积</a:t>
            </a:r>
            <a:r>
              <a:rPr lang="en-US" altLang="zh-CN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10000</a:t>
            </a:r>
            <a:r>
              <a:rPr lang="zh-CN" altLang="en-US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㎡</a:t>
            </a:r>
            <a:r>
              <a:rPr lang="zh-CN" altLang="en-US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lang="en-US" altLang="zh-CN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全封闭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7KW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 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固定洗手间 培训教室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2" name="图片 1" descr="65d22dfb1d7f67e99220479a52cc211"/>
          <p:cNvPicPr>
            <a:picLocks noChangeAspect="1"/>
          </p:cNvPicPr>
          <p:nvPr/>
        </p:nvPicPr>
        <p:blipFill>
          <a:blip r:embed="rId1"/>
          <a:srcRect t="12952"/>
          <a:stretch>
            <a:fillRect/>
          </a:stretch>
        </p:blipFill>
        <p:spPr>
          <a:xfrm>
            <a:off x="8159115" y="1734185"/>
            <a:ext cx="3626485" cy="2368550"/>
          </a:xfrm>
          <a:prstGeom prst="rect">
            <a:avLst/>
          </a:prstGeom>
        </p:spPr>
      </p:pic>
      <p:pic>
        <p:nvPicPr>
          <p:cNvPr id="3" name="图片 2" descr="ffb5e4894cccf07c0e38ba60675cf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75" y="1009650"/>
            <a:ext cx="7511415" cy="50076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" name="图片 19" descr="a7c23646564274b71fea1e16a3c56c1"/>
          <p:cNvPicPr>
            <a:picLocks noChangeAspect="1"/>
          </p:cNvPicPr>
          <p:nvPr/>
        </p:nvPicPr>
        <p:blipFill>
          <a:blip r:embed="rId1"/>
          <a:srcRect t="2119" r="12108" b="11123"/>
          <a:stretch>
            <a:fillRect/>
          </a:stretch>
        </p:blipFill>
        <p:spPr>
          <a:xfrm>
            <a:off x="557530" y="3849370"/>
            <a:ext cx="3606800" cy="2380615"/>
          </a:xfrm>
          <a:prstGeom prst="rect">
            <a:avLst/>
          </a:prstGeom>
        </p:spPr>
      </p:pic>
      <p:pic>
        <p:nvPicPr>
          <p:cNvPr id="5" name="图片 4" descr="ace30223ca882d4b3990a1752bc8788"/>
          <p:cNvPicPr>
            <a:picLocks noChangeAspect="1"/>
          </p:cNvPicPr>
          <p:nvPr/>
        </p:nvPicPr>
        <p:blipFill>
          <a:blip r:embed="rId2"/>
          <a:srcRect t="2961" r="5177" b="1009"/>
          <a:stretch>
            <a:fillRect/>
          </a:stretch>
        </p:blipFill>
        <p:spPr>
          <a:xfrm>
            <a:off x="4293870" y="1024255"/>
            <a:ext cx="3616960" cy="2380615"/>
          </a:xfrm>
          <a:prstGeom prst="rect">
            <a:avLst/>
          </a:prstGeom>
        </p:spPr>
      </p:pic>
      <p:pic>
        <p:nvPicPr>
          <p:cNvPr id="4" name="图片 3" descr="d4a69ea1a62dbbf67d428f2fc07983c"/>
          <p:cNvPicPr>
            <a:picLocks noChangeAspect="1"/>
          </p:cNvPicPr>
          <p:nvPr/>
        </p:nvPicPr>
        <p:blipFill>
          <a:blip r:embed="rId3"/>
          <a:srcRect t="684" b="1299"/>
          <a:stretch>
            <a:fillRect/>
          </a:stretch>
        </p:blipFill>
        <p:spPr>
          <a:xfrm>
            <a:off x="567055" y="1024255"/>
            <a:ext cx="3597275" cy="2380615"/>
          </a:xfrm>
          <a:prstGeom prst="rect">
            <a:avLst/>
          </a:prstGeom>
        </p:spPr>
      </p:pic>
      <p:pic>
        <p:nvPicPr>
          <p:cNvPr id="22" name="图片 21" descr="2c0c192eaf35409051a1e0040043e69"/>
          <p:cNvPicPr>
            <a:picLocks noChangeAspect="1"/>
          </p:cNvPicPr>
          <p:nvPr/>
        </p:nvPicPr>
        <p:blipFill>
          <a:blip r:embed="rId4"/>
          <a:srcRect t="6972" r="16980" b="11454"/>
          <a:stretch>
            <a:fillRect/>
          </a:stretch>
        </p:blipFill>
        <p:spPr>
          <a:xfrm>
            <a:off x="8032750" y="3848100"/>
            <a:ext cx="3613785" cy="2386330"/>
          </a:xfrm>
          <a:prstGeom prst="rect">
            <a:avLst/>
          </a:prstGeom>
        </p:spPr>
      </p:pic>
      <p:pic>
        <p:nvPicPr>
          <p:cNvPr id="21" name="图片 20" descr="4a764dce68132a1eb1e9cdfe10aa58a"/>
          <p:cNvPicPr>
            <a:picLocks noChangeAspect="1"/>
          </p:cNvPicPr>
          <p:nvPr/>
        </p:nvPicPr>
        <p:blipFill>
          <a:blip r:embed="rId5"/>
          <a:srcRect l="10262" b="10929"/>
          <a:stretch>
            <a:fillRect/>
          </a:stretch>
        </p:blipFill>
        <p:spPr>
          <a:xfrm>
            <a:off x="4293870" y="3852545"/>
            <a:ext cx="3609340" cy="2378075"/>
          </a:xfrm>
          <a:prstGeom prst="rect">
            <a:avLst/>
          </a:prstGeom>
        </p:spPr>
      </p:pic>
      <p:pic>
        <p:nvPicPr>
          <p:cNvPr id="19" name="图片 18" descr="08e29241a83d14f75d388362b3b10df"/>
          <p:cNvPicPr>
            <a:picLocks noChangeAspect="1"/>
          </p:cNvPicPr>
          <p:nvPr/>
        </p:nvPicPr>
        <p:blipFill>
          <a:blip r:embed="rId6"/>
          <a:srcRect t="28479" r="8655" b="32775"/>
          <a:stretch>
            <a:fillRect/>
          </a:stretch>
        </p:blipFill>
        <p:spPr>
          <a:xfrm>
            <a:off x="8040370" y="1023620"/>
            <a:ext cx="3615690" cy="23812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538335" y="6318250"/>
            <a:ext cx="18389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哈弗</a:t>
            </a:r>
            <a:r>
              <a:rPr lang="zh-CN" sz="1200">
                <a:latin typeface="+mn-ea"/>
                <a:cs typeface="+mn-ea"/>
                <a:sym typeface="+mn-ea"/>
              </a:rPr>
              <a:t>大狗试驾会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31010" y="6314440"/>
            <a:ext cx="15843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哈弗</a:t>
            </a:r>
            <a:r>
              <a:rPr lang="zh-CN" sz="1200">
                <a:latin typeface="+mn-ea"/>
                <a:cs typeface="+mn-ea"/>
                <a:sym typeface="+mn-ea"/>
              </a:rPr>
              <a:t>大狗试驾会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43390" y="3488690"/>
            <a:ext cx="16579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哈弗</a:t>
            </a:r>
            <a:r>
              <a:rPr lang="zh-CN" sz="1200">
                <a:latin typeface="+mn-ea"/>
                <a:cs typeface="+mn-ea"/>
                <a:sym typeface="+mn-ea"/>
              </a:rPr>
              <a:t>大狗试驾会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731010" y="3489325"/>
            <a:ext cx="16402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哈弗大狗试驾会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605145" y="3488690"/>
            <a:ext cx="15043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哈弗</a:t>
            </a:r>
            <a:r>
              <a:rPr lang="zh-CN" sz="1200">
                <a:latin typeface="+mn-ea"/>
                <a:cs typeface="+mn-ea"/>
                <a:sym typeface="+mn-ea"/>
              </a:rPr>
              <a:t>大狗试驾会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666740" y="6320790"/>
            <a:ext cx="14427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哈弗</a:t>
            </a:r>
            <a:r>
              <a:rPr lang="zh-CN" sz="1200">
                <a:latin typeface="+mn-ea"/>
                <a:cs typeface="+mn-ea"/>
                <a:sym typeface="+mn-ea"/>
              </a:rPr>
              <a:t>大狗试驾会</a:t>
            </a:r>
            <a:endParaRPr lang="zh-CN" altLang="en-US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477db855-38e5-49da-be5e-682b1072719a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天津盛世汽车园越野场地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218</cp:revision>
  <dcterms:created xsi:type="dcterms:W3CDTF">2019-06-19T02:08:00Z</dcterms:created>
  <dcterms:modified xsi:type="dcterms:W3CDTF">2023-02-22T06:19:05Z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D146FEC637FC4ED7901BC71F2D1240CE</vt:lpwstr>
  </property>
</Properties>
</file>