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3"/>
    <p:sldId id="414" r:id="rId4"/>
    <p:sldId id="415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3" userDrawn="1">
          <p15:clr>
            <a:srgbClr val="A4A3A4"/>
          </p15:clr>
        </p15:guide>
        <p15:guide id="2" pos="258" userDrawn="1">
          <p15:clr>
            <a:srgbClr val="A4A3A4"/>
          </p15:clr>
        </p15:guide>
        <p15:guide id="3" pos="7442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99" userDrawn="1">
          <p15:clr>
            <a:srgbClr val="A4A3A4"/>
          </p15:clr>
        </p15:guide>
        <p15:guide id="6" orient="horz" pos="2140" userDrawn="1">
          <p15:clr>
            <a:srgbClr val="A4A3A4"/>
          </p15:clr>
        </p15:guide>
        <p15:guide id="7" pos="4964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orient="horz" pos="2573" userDrawn="1">
          <p15:clr>
            <a:srgbClr val="A4A3A4"/>
          </p15:clr>
        </p15:guide>
        <p15:guide id="10" orient="horz" pos="818" userDrawn="1">
          <p15:clr>
            <a:srgbClr val="A4A3A4"/>
          </p15:clr>
        </p15:guide>
        <p15:guide id="11" orient="horz" pos="3654" userDrawn="1">
          <p15:clr>
            <a:srgbClr val="A4A3A4"/>
          </p15:clr>
        </p15:guide>
        <p15:guide id="12" pos="4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53"/>
        <p:guide pos="258"/>
        <p:guide pos="7442"/>
        <p:guide orient="horz" pos="637"/>
        <p:guide orient="horz" pos="3399"/>
        <p:guide orient="horz" pos="2140"/>
        <p:guide pos="4964"/>
        <p:guide orient="horz" pos="3162"/>
        <p:guide orient="horz" pos="2573"/>
        <p:guide orient="horz" pos="818"/>
        <p:guide orient="horz" pos="3654"/>
        <p:guide pos="4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012190"/>
            <a:ext cx="11385550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郑州龙湖试驾场地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5765" y="5369560"/>
            <a:ext cx="11397615" cy="14871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5765" y="6228715"/>
            <a:ext cx="74428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郑州龙湖试驾场地，总占地面积约为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60000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㎡，可满足各类需求的试驾及其他活动。</a:t>
            </a:r>
            <a:endParaRPr lang="zh-CN" alt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50175" y="4224655"/>
            <a:ext cx="42646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A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区长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80m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宽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35m 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 B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区长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6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6m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宽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45m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水泥地面 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en-US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380v/100kw</a:t>
            </a:r>
            <a:r>
              <a:rPr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  </a:t>
            </a:r>
            <a:r>
              <a:rPr lang="zh-CN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0175" y="1329055"/>
            <a:ext cx="4072255" cy="2524760"/>
          </a:xfrm>
          <a:prstGeom prst="rect">
            <a:avLst/>
          </a:prstGeom>
        </p:spPr>
      </p:pic>
      <p:pic>
        <p:nvPicPr>
          <p:cNvPr id="3" name="图片 2" descr="√郑州龙湖试驾场地-新版"/>
          <p:cNvPicPr>
            <a:picLocks noChangeAspect="1"/>
          </p:cNvPicPr>
          <p:nvPr/>
        </p:nvPicPr>
        <p:blipFill>
          <a:blip r:embed="rId2"/>
          <a:srcRect t="5825" b="4665"/>
          <a:stretch>
            <a:fillRect/>
          </a:stretch>
        </p:blipFill>
        <p:spPr>
          <a:xfrm>
            <a:off x="417830" y="1336040"/>
            <a:ext cx="7301230" cy="4995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4676" r="2858" b="924"/>
          <a:stretch>
            <a:fillRect/>
          </a:stretch>
        </p:blipFill>
        <p:spPr>
          <a:xfrm>
            <a:off x="416560" y="3879215"/>
            <a:ext cx="3649345" cy="24123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rcRect l="6247" t="381" r="3254" b="1683"/>
          <a:stretch>
            <a:fillRect/>
          </a:stretch>
        </p:blipFill>
        <p:spPr>
          <a:xfrm>
            <a:off x="7976235" y="3883025"/>
            <a:ext cx="3629660" cy="24250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l="2521" t="743" r="2239" b="748"/>
          <a:stretch>
            <a:fillRect/>
          </a:stretch>
        </p:blipFill>
        <p:spPr>
          <a:xfrm>
            <a:off x="4167505" y="3883025"/>
            <a:ext cx="3698240" cy="2408555"/>
          </a:xfrm>
          <a:prstGeom prst="rect">
            <a:avLst/>
          </a:prstGeom>
        </p:spPr>
      </p:pic>
      <p:pic>
        <p:nvPicPr>
          <p:cNvPr id="15" name="图片 14" descr="16bfb2104dbd04b27729c9acde7aadf2_副本"/>
          <p:cNvPicPr>
            <a:picLocks noChangeAspect="1"/>
          </p:cNvPicPr>
          <p:nvPr/>
        </p:nvPicPr>
        <p:blipFill>
          <a:blip r:embed="rId4"/>
          <a:srcRect r="2522" b="4295"/>
          <a:stretch>
            <a:fillRect/>
          </a:stretch>
        </p:blipFill>
        <p:spPr>
          <a:xfrm>
            <a:off x="416560" y="1054100"/>
            <a:ext cx="3641725" cy="2374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8760" y="3515995"/>
            <a:ext cx="1564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长安福特赛道体验日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08760" y="6379210"/>
            <a:ext cx="1463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全新</a:t>
            </a:r>
            <a:r>
              <a:rPr lang="en-US" altLang="zh-CN" sz="1200">
                <a:latin typeface="+mn-ea"/>
                <a:cs typeface="+mn-ea"/>
              </a:rPr>
              <a:t>BMW3</a:t>
            </a:r>
            <a:r>
              <a:rPr lang="zh-CN" altLang="en-US" sz="1200">
                <a:latin typeface="+mn-ea"/>
                <a:cs typeface="+mn-ea"/>
              </a:rPr>
              <a:t>系上市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24170" y="3489325"/>
            <a:ext cx="14890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长安</a:t>
            </a:r>
            <a:r>
              <a:rPr lang="en-US" altLang="zh-CN" sz="1200">
                <a:latin typeface="+mn-ea"/>
                <a:cs typeface="+mn-ea"/>
              </a:rPr>
              <a:t>GS4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64650" y="3489325"/>
            <a:ext cx="1409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长安福特试驾会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09235" y="6343650"/>
            <a:ext cx="1718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福特Mustang Day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03030" y="6343650"/>
            <a:ext cx="1931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传祺GS4郑州站品鉴会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4" name="图片 3" descr="1000 (1)_副本"/>
          <p:cNvPicPr>
            <a:picLocks noChangeAspect="1"/>
          </p:cNvPicPr>
          <p:nvPr/>
        </p:nvPicPr>
        <p:blipFill>
          <a:blip r:embed="rId5"/>
          <a:srcRect t="2774" r="7384" b="341"/>
          <a:stretch>
            <a:fillRect/>
          </a:stretch>
        </p:blipFill>
        <p:spPr>
          <a:xfrm>
            <a:off x="4171950" y="1054100"/>
            <a:ext cx="3681095" cy="2374900"/>
          </a:xfrm>
          <a:prstGeom prst="rect">
            <a:avLst/>
          </a:prstGeom>
        </p:spPr>
      </p:pic>
      <p:pic>
        <p:nvPicPr>
          <p:cNvPr id="16" name="图片 15" descr="4105cb5f5ab60c4ff22f17ca20491081_副本"/>
          <p:cNvPicPr>
            <a:picLocks noChangeAspect="1"/>
          </p:cNvPicPr>
          <p:nvPr/>
        </p:nvPicPr>
        <p:blipFill>
          <a:blip r:embed="rId6"/>
          <a:srcRect l="863" t="1381" r="7530" b="1463"/>
          <a:stretch>
            <a:fillRect/>
          </a:stretch>
        </p:blipFill>
        <p:spPr>
          <a:xfrm>
            <a:off x="7971155" y="1061720"/>
            <a:ext cx="3639185" cy="23672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bd14355b-cac1-4daf-b1a9-8a1cd7ad5410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WPS 演示</Application>
  <PresentationFormat>宽屏</PresentationFormat>
  <Paragraphs>21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Wingdings</vt:lpstr>
      <vt:lpstr>Noto Sans CJK JP Regular</vt:lpstr>
      <vt:lpstr>AMGDT</vt:lpstr>
      <vt:lpstr>Arial Unicode MS</vt:lpstr>
      <vt:lpstr>Calibri</vt:lpstr>
      <vt:lpstr>Office 主题​​</vt:lpstr>
      <vt:lpstr>郑州龙湖试驾场地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郑州龙湖试驾场地</dc:title>
  <dc:creator/>
  <cp:lastModifiedBy>s_兔玖</cp:lastModifiedBy>
  <cp:revision>223</cp:revision>
  <dcterms:created xsi:type="dcterms:W3CDTF">2019-06-19T02:08:00Z</dcterms:created>
  <dcterms:modified xsi:type="dcterms:W3CDTF">2023-02-23T01:00:18Z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D75984A413CE4970AC79C39BEC305DCF</vt:lpwstr>
  </property>
</Properties>
</file>