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6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452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34" userDrawn="1">
          <p15:clr>
            <a:srgbClr val="A4A3A4"/>
          </p15:clr>
        </p15:guide>
        <p15:guide id="8" orient="horz" pos="3093" userDrawn="1">
          <p15:clr>
            <a:srgbClr val="A4A3A4"/>
          </p15:clr>
        </p15:guide>
        <p15:guide id="9" orient="horz" pos="876" userDrawn="1">
          <p15:clr>
            <a:srgbClr val="A4A3A4"/>
          </p15:clr>
        </p15:guide>
        <p15:guide id="10" pos="2550" userDrawn="1">
          <p15:clr>
            <a:srgbClr val="A4A3A4"/>
          </p15:clr>
        </p15:guide>
        <p15:guide id="11" pos="2718" userDrawn="1">
          <p15:clr>
            <a:srgbClr val="A4A3A4"/>
          </p15:clr>
        </p15:guide>
        <p15:guide id="12" pos="5038" userDrawn="1">
          <p15:clr>
            <a:srgbClr val="A4A3A4"/>
          </p15:clr>
        </p15:guide>
        <p15:guide id="13" orient="horz" pos="2134" userDrawn="1">
          <p15:clr>
            <a:srgbClr val="A4A3A4"/>
          </p15:clr>
        </p15:guide>
        <p15:guide id="14" orient="horz" pos="3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6"/>
        <p:guide pos="292"/>
        <p:guide pos="7452"/>
        <p:guide orient="horz" pos="636"/>
        <p:guide orient="horz" pos="3316"/>
        <p:guide orient="horz" pos="1153"/>
        <p:guide pos="5234"/>
        <p:guide orient="horz" pos="3093"/>
        <p:guide orient="horz" pos="876"/>
        <p:guide pos="2550"/>
        <p:guide pos="2718"/>
        <p:guide pos="5038"/>
        <p:guide orient="horz" pos="2134"/>
        <p:guide orient="horz" pos="38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693"/>
          <a:stretch>
            <a:fillRect/>
          </a:stretch>
        </p:blipFill>
        <p:spPr>
          <a:xfrm>
            <a:off x="458470" y="1012825"/>
            <a:ext cx="11358245" cy="58451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47040" y="4957445"/>
            <a:ext cx="11360785" cy="18923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7675" y="1014095"/>
            <a:ext cx="11373485" cy="635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8470" y="1014095"/>
            <a:ext cx="1121283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上海国展试驾场地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7040" y="5751830"/>
            <a:ext cx="11361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上海国展试驾场地，</a:t>
            </a: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国家会展中心北广场，上海国家会展中心是国家功能性项目，国家商务部和上海市政府合作共建。总建筑面积1470000平方米，世界上面积最大的单体建筑和会展综合体。汇聚中外商业交流盛宴，创造合作共赢大平台，助力中国与世界交流新发展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271510" y="3836670"/>
            <a:ext cx="3558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5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元/平米/天</a:t>
            </a:r>
            <a:endParaRPr lang="zh-CN" altLang="en-US" sz="1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525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186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最短宽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</a:t>
            </a:r>
            <a:endParaRPr lang="zh-CN" altLang="en-US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 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7545" y="2144395"/>
            <a:ext cx="3558540" cy="1356995"/>
          </a:xfrm>
          <a:prstGeom prst="rect">
            <a:avLst/>
          </a:prstGeom>
        </p:spPr>
      </p:pic>
      <p:pic>
        <p:nvPicPr>
          <p:cNvPr id="3" name="图片 2" descr="上海国展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" y="1010920"/>
            <a:ext cx="7745730" cy="5478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4247"/>
          <a:stretch>
            <a:fillRect/>
          </a:stretch>
        </p:blipFill>
        <p:spPr>
          <a:xfrm>
            <a:off x="4287520" y="1015365"/>
            <a:ext cx="3679825" cy="2377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179"/>
          <a:stretch>
            <a:fillRect/>
          </a:stretch>
        </p:blipFill>
        <p:spPr>
          <a:xfrm>
            <a:off x="463550" y="1011555"/>
            <a:ext cx="3685540" cy="2377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3550" y="3481705"/>
            <a:ext cx="3562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D1 GRAND PRIX飘移大奖赛中国杯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900" y="6311265"/>
            <a:ext cx="3564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比亚迪新能源汽车挑战“最大的汽车拼图”</a:t>
            </a:r>
            <a:endParaRPr lang="zh-CN" altLang="en-US" sz="12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987" r="4137"/>
          <a:stretch>
            <a:fillRect/>
          </a:stretch>
        </p:blipFill>
        <p:spPr>
          <a:xfrm>
            <a:off x="457200" y="3850005"/>
            <a:ext cx="3684905" cy="2368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10201" b="4133"/>
          <a:stretch>
            <a:fillRect/>
          </a:stretch>
        </p:blipFill>
        <p:spPr>
          <a:xfrm>
            <a:off x="8106410" y="1010285"/>
            <a:ext cx="3670935" cy="23780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55000" y="3476625"/>
            <a:ext cx="3522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全新英菲尼迪QX50品鉴会</a:t>
            </a:r>
            <a:endParaRPr lang="zh-CN" altLang="en-US" sz="12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8706" r="18596"/>
          <a:stretch>
            <a:fillRect/>
          </a:stretch>
        </p:blipFill>
        <p:spPr>
          <a:xfrm>
            <a:off x="4287520" y="3839210"/>
            <a:ext cx="3678555" cy="2379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6464" r="705"/>
          <a:stretch>
            <a:fillRect/>
          </a:stretch>
        </p:blipFill>
        <p:spPr>
          <a:xfrm>
            <a:off x="8111490" y="3840480"/>
            <a:ext cx="3668395" cy="2378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08340" y="6306820"/>
            <a:ext cx="3522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全新英菲尼迪QX50品鉴会</a:t>
            </a:r>
            <a:endParaRPr lang="zh-CN" altLang="en-US" sz="1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5300" y="3478530"/>
            <a:ext cx="3747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D1 GRAND PRIX飘移大奖赛中国杯</a:t>
            </a:r>
            <a:endParaRPr lang="zh-CN" altLang="en-US" sz="1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05935" y="6303645"/>
            <a:ext cx="3684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比亚迪新能源汽车挑战“最大的汽车拼图”</a:t>
            </a:r>
            <a:endParaRPr lang="zh-CN" altLang="en-US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2d8f9703-89a5-4ec3-8625-2ed11a17cbd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217</cp:revision>
  <dcterms:created xsi:type="dcterms:W3CDTF">2019-06-19T02:08:00Z</dcterms:created>
  <dcterms:modified xsi:type="dcterms:W3CDTF">2023-02-23T05:34:25Z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AFABAD0F77664046BF67225DF4F24730</vt:lpwstr>
  </property>
</Properties>
</file>