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2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8" userDrawn="1">
          <p15:clr>
            <a:srgbClr val="A4A3A4"/>
          </p15:clr>
        </p15:guide>
        <p15:guide id="2" pos="259" userDrawn="1">
          <p15:clr>
            <a:srgbClr val="A4A3A4"/>
          </p15:clr>
        </p15:guide>
        <p15:guide id="3" pos="7429" userDrawn="1">
          <p15:clr>
            <a:srgbClr val="A4A3A4"/>
          </p15:clr>
        </p15:guide>
        <p15:guide id="4" orient="horz" pos="536" userDrawn="1">
          <p15:clr>
            <a:srgbClr val="A4A3A4"/>
          </p15:clr>
        </p15:guide>
        <p15:guide id="5" orient="horz" pos="3784" userDrawn="1">
          <p15:clr>
            <a:srgbClr val="A4A3A4"/>
          </p15:clr>
        </p15:guide>
        <p15:guide id="6" orient="horz" pos="2160" userDrawn="1">
          <p15:clr>
            <a:srgbClr val="A4A3A4"/>
          </p15:clr>
        </p15:guide>
        <p15:guide id="7" pos="2678" userDrawn="1">
          <p15:clr>
            <a:srgbClr val="A4A3A4"/>
          </p15:clr>
        </p15:guide>
        <p15:guide id="8" pos="4762" userDrawn="1">
          <p15:clr>
            <a:srgbClr val="A4A3A4"/>
          </p15:clr>
        </p15:guide>
        <p15:guide id="9" pos="5047" userDrawn="1">
          <p15:clr>
            <a:srgbClr val="A4A3A4"/>
          </p15:clr>
        </p15:guide>
        <p15:guide id="10" pos="26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98"/>
        <p:guide pos="259"/>
        <p:guide pos="7429"/>
        <p:guide orient="horz" pos="536"/>
        <p:guide orient="horz" pos="3784"/>
        <p:guide orient="horz" pos="2160"/>
        <p:guide pos="2678"/>
        <p:guide pos="4762"/>
        <p:guide pos="5047"/>
        <p:guide pos="26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3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21.xml"/><Relationship Id="rId4" Type="http://schemas.openxmlformats.org/officeDocument/2006/relationships/image" Target="../media/image4.jpeg"/><Relationship Id="rId3" Type="http://schemas.openxmlformats.org/officeDocument/2006/relationships/tags" Target="../tags/tag20.xml"/><Relationship Id="rId2" Type="http://schemas.openxmlformats.org/officeDocument/2006/relationships/image" Target="../media/image3.pn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4151" b="18298"/>
          <a:stretch>
            <a:fillRect/>
          </a:stretch>
        </p:blipFill>
        <p:spPr>
          <a:xfrm>
            <a:off x="407670" y="1012825"/>
            <a:ext cx="11403330" cy="58540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>
                <a:solidFill>
                  <a:schemeClr val="bg1"/>
                </a:solidFill>
              </a:rPr>
              <a:t>长沙国展试驾场地</a:t>
            </a: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27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1005" y="5792470"/>
            <a:ext cx="1138999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长沙国展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试驾场地，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紧邻黄花机场、长沙南站、京港澳高速公路以及长沙磁浮快线、长沙地铁2号线和长沙地铁4号线，是长沙未来重点发展区域。作为推动我省现代服务业发展的又一个重要平台，长沙国际会展中心是我国国内一流、中部领先的综合性场馆。游园式试驾体验，打破传统试驾方式，让客户在快乐中体验汽车的卓越性能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505700" y="3648075"/>
            <a:ext cx="429577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场地面积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　　</a:t>
            </a:r>
            <a:endParaRPr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sz="1200">
                <a:latin typeface="+mn-ea"/>
                <a:cs typeface="+mn-ea"/>
                <a:sym typeface="+mn-ea"/>
              </a:rPr>
              <a:t>西广场：6万元/天 长400m 宽85m 水泥路面 全封闭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sz="1200">
                <a:latin typeface="+mn-ea"/>
                <a:cs typeface="+mn-ea"/>
                <a:sym typeface="+mn-ea"/>
              </a:rPr>
              <a:t>南广场：5万元/天 长175m 宽125m 水泥地面 全封闭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sz="1200">
                <a:latin typeface="+mn-ea"/>
                <a:cs typeface="+mn-ea"/>
                <a:sym typeface="+mn-ea"/>
              </a:rPr>
              <a:t>东区</a:t>
            </a:r>
            <a:r>
              <a:rPr sz="1200">
                <a:latin typeface="+mn-ea"/>
                <a:cs typeface="+mn-ea"/>
                <a:sym typeface="+mn-ea"/>
              </a:rPr>
              <a:t>：</a:t>
            </a:r>
            <a:r>
              <a:rPr lang="en-US" sz="1200">
                <a:latin typeface="+mn-ea"/>
                <a:cs typeface="+mn-ea"/>
                <a:sym typeface="+mn-ea"/>
              </a:rPr>
              <a:t>4</a:t>
            </a:r>
            <a:r>
              <a:rPr sz="1200">
                <a:latin typeface="+mn-ea"/>
                <a:cs typeface="+mn-ea"/>
                <a:sym typeface="+mn-ea"/>
              </a:rPr>
              <a:t>万元/天 长</a:t>
            </a:r>
            <a:r>
              <a:rPr lang="en-US" sz="1200">
                <a:latin typeface="+mn-ea"/>
                <a:cs typeface="+mn-ea"/>
                <a:sym typeface="+mn-ea"/>
              </a:rPr>
              <a:t>33</a:t>
            </a:r>
            <a:r>
              <a:rPr sz="1200">
                <a:latin typeface="+mn-ea"/>
                <a:cs typeface="+mn-ea"/>
                <a:sym typeface="+mn-ea"/>
              </a:rPr>
              <a:t>0m 宽</a:t>
            </a:r>
            <a:r>
              <a:rPr lang="en-US" sz="1200">
                <a:latin typeface="+mn-ea"/>
                <a:cs typeface="+mn-ea"/>
                <a:sym typeface="+mn-ea"/>
              </a:rPr>
              <a:t>11</a:t>
            </a:r>
            <a:r>
              <a:rPr sz="1200">
                <a:latin typeface="+mn-ea"/>
                <a:cs typeface="+mn-ea"/>
                <a:sym typeface="+mn-ea"/>
              </a:rPr>
              <a:t>0m </a:t>
            </a:r>
            <a:r>
              <a:rPr lang="zh-CN" sz="1200">
                <a:latin typeface="+mn-ea"/>
                <a:cs typeface="+mn-ea"/>
                <a:sym typeface="+mn-ea"/>
              </a:rPr>
              <a:t>柏油路面</a:t>
            </a:r>
            <a:r>
              <a:rPr sz="1200">
                <a:latin typeface="+mn-ea"/>
                <a:cs typeface="+mn-ea"/>
                <a:sym typeface="+mn-ea"/>
              </a:rPr>
              <a:t> 全封闭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7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0kw 方便接水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固定洗手间</a:t>
            </a:r>
            <a:r>
              <a:rPr lang="en-US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会议室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559040" y="1093470"/>
            <a:ext cx="4234815" cy="2410460"/>
          </a:xfrm>
          <a:prstGeom prst="rect">
            <a:avLst/>
          </a:prstGeom>
        </p:spPr>
      </p:pic>
      <p:pic>
        <p:nvPicPr>
          <p:cNvPr id="3" name="图片 2" descr="长沙国际会展中心试驾场地-新版-0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24790" y="1013460"/>
            <a:ext cx="7211695" cy="510159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文本框 5"/>
          <p:cNvSpPr txBox="1"/>
          <p:nvPr/>
        </p:nvSpPr>
        <p:spPr>
          <a:xfrm>
            <a:off x="5420360" y="6377305"/>
            <a:ext cx="14446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坦克</a:t>
            </a:r>
            <a:r>
              <a:rPr lang="en-US" altLang="zh-CN" sz="1200">
                <a:latin typeface="+mn-ea"/>
                <a:cs typeface="+mn-ea"/>
              </a:rPr>
              <a:t>300</a:t>
            </a:r>
            <a:r>
              <a:rPr lang="zh-CN" altLang="en-US" sz="1200">
                <a:latin typeface="+mn-ea"/>
                <a:cs typeface="+mn-ea"/>
              </a:rPr>
              <a:t>试驾体验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656715" y="3514725"/>
            <a:ext cx="14008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广汽传祺试驾会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97195" y="3514725"/>
            <a:ext cx="14643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蔚来汽车试驾会</a:t>
            </a:r>
            <a:endParaRPr lang="zh-CN" altLang="en-US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87510" y="6377305"/>
            <a:ext cx="12541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1200">
                <a:latin typeface="+mn-ea"/>
                <a:cs typeface="+mn-ea"/>
              </a:rPr>
              <a:t>上汽大众试驾会</a:t>
            </a:r>
            <a:endParaRPr lang="zh-CN" sz="1200"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t="8488" r="8983"/>
          <a:stretch>
            <a:fillRect/>
          </a:stretch>
        </p:blipFill>
        <p:spPr>
          <a:xfrm>
            <a:off x="529590" y="967105"/>
            <a:ext cx="3646800" cy="25239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1356" r="21610"/>
          <a:stretch>
            <a:fillRect/>
          </a:stretch>
        </p:blipFill>
        <p:spPr>
          <a:xfrm>
            <a:off x="4271010" y="969645"/>
            <a:ext cx="3650615" cy="252920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1899"/>
          <a:stretch>
            <a:fillRect/>
          </a:stretch>
        </p:blipFill>
        <p:spPr>
          <a:xfrm>
            <a:off x="4267200" y="3849370"/>
            <a:ext cx="3658870" cy="25285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3918" t="7507"/>
          <a:stretch>
            <a:fillRect/>
          </a:stretch>
        </p:blipFill>
        <p:spPr>
          <a:xfrm>
            <a:off x="529590" y="3848735"/>
            <a:ext cx="3647440" cy="25285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553210" y="6377305"/>
            <a:ext cx="14446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坦克</a:t>
            </a:r>
            <a:r>
              <a:rPr lang="en-US" altLang="zh-CN" sz="1200">
                <a:latin typeface="+mn-ea"/>
                <a:cs typeface="+mn-ea"/>
              </a:rPr>
              <a:t>300</a:t>
            </a:r>
            <a:r>
              <a:rPr lang="zh-CN" altLang="en-US" sz="1200">
                <a:latin typeface="+mn-ea"/>
                <a:cs typeface="+mn-ea"/>
              </a:rPr>
              <a:t>试驾体验</a:t>
            </a:r>
            <a:endParaRPr lang="zh-CN" altLang="en-US" sz="1200">
              <a:latin typeface="+mn-ea"/>
              <a:cs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 t="7945" r="1390"/>
          <a:stretch>
            <a:fillRect/>
          </a:stretch>
        </p:blipFill>
        <p:spPr>
          <a:xfrm>
            <a:off x="8012430" y="3848735"/>
            <a:ext cx="3649345" cy="2529205"/>
          </a:xfrm>
          <a:prstGeom prst="rect">
            <a:avLst/>
          </a:prstGeom>
        </p:spPr>
      </p:pic>
      <p:pic>
        <p:nvPicPr>
          <p:cNvPr id="19" name="图片 18" descr="2-1Z4011F952K1"/>
          <p:cNvPicPr>
            <a:picLocks noChangeAspect="1"/>
          </p:cNvPicPr>
          <p:nvPr/>
        </p:nvPicPr>
        <p:blipFill>
          <a:blip r:embed="rId6"/>
          <a:srcRect r="10133"/>
          <a:stretch>
            <a:fillRect/>
          </a:stretch>
        </p:blipFill>
        <p:spPr>
          <a:xfrm>
            <a:off x="8012430" y="966470"/>
            <a:ext cx="3655060" cy="252285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9287510" y="3514725"/>
            <a:ext cx="14224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>
                <a:latin typeface="+mn-ea"/>
                <a:cs typeface="+mn-ea"/>
              </a:rPr>
              <a:t>蔚来汽车试驾会</a:t>
            </a:r>
            <a:endParaRPr lang="zh-CN" altLang="en-US" sz="1200">
              <a:latin typeface="+mn-ea"/>
              <a:cs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UNIT_PLACING_PICTURE_USER_VIEWPORT" val="{&quot;height&quot;:3354,&quot;width&quot;:5894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PLACING_PICTURE_USER_VIEWPORT" val="{&quot;height&quot;:10800,&quot;width&quot;:15269}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3.xml><?xml version="1.0" encoding="utf-8"?>
<p:tagLst xmlns:p="http://schemas.openxmlformats.org/presentationml/2006/main">
  <p:tag name="KSO_DOCER_TEMPLATE_OPEN_ONCE_MARK" val="1"/>
  <p:tag name="KSO_WPP_MARK_KEY" val="bcdf4675-7354-4914-89b9-ca83b8e08a31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335</Words>
  <Application>WPS 演示</Application>
  <PresentationFormat>宽屏</PresentationFormat>
  <Paragraphs>23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长沙国展试驾场地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237</cp:revision>
  <dcterms:created xsi:type="dcterms:W3CDTF">2019-06-19T02:08:00Z</dcterms:created>
  <dcterms:modified xsi:type="dcterms:W3CDTF">2023-03-10T01:31:21Z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2052-11.1.0.12970</vt:lpwstr>
  </property>
  <property fmtid="{D5CDD505-2E9C-101B-9397-08002B2CF9AE}" pid="3" name="ICV">
    <vt:lpwstr>5D91B178C9E648FA8582B8202B8862E2</vt:lpwstr>
  </property>
</Properties>
</file>