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87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849" userDrawn="1">
          <p15:clr>
            <a:srgbClr val="A4A3A4"/>
          </p15:clr>
        </p15:guide>
        <p15:guide id="6" orient="horz" pos="2142" userDrawn="1">
          <p15:clr>
            <a:srgbClr val="A4A3A4"/>
          </p15:clr>
        </p15:guide>
        <p15:guide id="7" pos="4987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orient="horz" pos="637" userDrawn="1">
          <p15:clr>
            <a:srgbClr val="A4A3A4"/>
          </p15:clr>
        </p15:guide>
        <p15:guide id="10" pos="2621" userDrawn="1">
          <p15:clr>
            <a:srgbClr val="A4A3A4"/>
          </p15:clr>
        </p15:guide>
        <p15:guide id="11" pos="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00"/>
        <p:guide pos="263"/>
        <p:guide pos="7387"/>
        <p:guide orient="horz" pos="637"/>
        <p:guide orient="horz" pos="3849"/>
        <p:guide orient="horz" pos="2142"/>
        <p:guide pos="4987"/>
        <p:guide pos="4988"/>
        <p:guide orient="horz" pos="637"/>
        <p:guide pos="2621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8945"/>
          <a:stretch>
            <a:fillRect/>
          </a:stretch>
        </p:blipFill>
        <p:spPr>
          <a:xfrm>
            <a:off x="417830" y="1042670"/>
            <a:ext cx="11309350" cy="581787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海口试驾场地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63210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109970"/>
            <a:ext cx="1130935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海口试驾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位于海口市龙华区海口美源国际游艇码头内，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最长162m 宽最窄51m 面积15000㎡ 水泥地面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可用于举办汽车赛事、试乘试驾活动、汽车性能测试及驾控培训等。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17180" y="3810000"/>
            <a:ext cx="3810000" cy="2121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最长162m 宽最窄51m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15000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水泥地面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380v/200A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1318" r="1025" b="1757"/>
          <a:stretch>
            <a:fillRect/>
          </a:stretch>
        </p:blipFill>
        <p:spPr>
          <a:xfrm>
            <a:off x="7918450" y="1009650"/>
            <a:ext cx="3813810" cy="2207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8" y="1009333"/>
            <a:ext cx="5753166" cy="5399126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579485" y="3424555"/>
            <a:ext cx="25253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Lynk&amp;Co领克都市高能挑战试驾会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06500" y="6216015"/>
            <a:ext cx="20256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阿尔法罗密欧Giulia试驾会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39200" y="6214745"/>
            <a:ext cx="2205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广汽新能源无声的轰鸣试驾会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7750" y="3424555"/>
            <a:ext cx="2529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LEXUS雷克萨斯“智·混动”试驾会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4370" y="3424555"/>
            <a:ext cx="32226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“驾驭WEI来 ”VV7cVV7s尊享试驾体验会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0620" y="6232525"/>
            <a:ext cx="2426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东风honda第二季驾悦体验营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6659"/>
          <a:stretch>
            <a:fillRect/>
          </a:stretch>
        </p:blipFill>
        <p:spPr>
          <a:xfrm>
            <a:off x="417830" y="1047750"/>
            <a:ext cx="3735705" cy="2334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2358"/>
          <a:stretch>
            <a:fillRect/>
          </a:stretch>
        </p:blipFill>
        <p:spPr>
          <a:xfrm>
            <a:off x="4241800" y="1040130"/>
            <a:ext cx="3664585" cy="2352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6121"/>
          <a:stretch>
            <a:fillRect/>
          </a:stretch>
        </p:blipFill>
        <p:spPr>
          <a:xfrm>
            <a:off x="7992745" y="1039495"/>
            <a:ext cx="3725545" cy="23425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3827145"/>
            <a:ext cx="3733800" cy="2311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 l="679" r="10880"/>
          <a:stretch>
            <a:fillRect/>
          </a:stretch>
        </p:blipFill>
        <p:spPr>
          <a:xfrm>
            <a:off x="4241800" y="3827145"/>
            <a:ext cx="3667125" cy="23114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 b="6882"/>
          <a:stretch>
            <a:fillRect/>
          </a:stretch>
        </p:blipFill>
        <p:spPr>
          <a:xfrm>
            <a:off x="7992745" y="3843655"/>
            <a:ext cx="3738245" cy="22948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6d56ad24-4f67-4b02-b3de-5d181106e67b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海口试驾场地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海口试驾场地</dc:title>
  <dc:creator/>
  <cp:lastModifiedBy>胖子不会少吃</cp:lastModifiedBy>
  <cp:revision>241</cp:revision>
  <dcterms:created xsi:type="dcterms:W3CDTF">2019-06-19T02:08:00Z</dcterms:created>
  <dcterms:modified xsi:type="dcterms:W3CDTF">2023-04-27T07:26:44Z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992E1CE25112452C8EFEFDC930F24178</vt:lpwstr>
  </property>
</Properties>
</file>