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431" userDrawn="1">
          <p15:clr>
            <a:srgbClr val="A4A3A4"/>
          </p15:clr>
        </p15:guide>
        <p15:guide id="4" orient="horz" pos="589" userDrawn="1">
          <p15:clr>
            <a:srgbClr val="A4A3A4"/>
          </p15:clr>
        </p15:guide>
        <p15:guide id="5" orient="horz" pos="3399" userDrawn="1">
          <p15:clr>
            <a:srgbClr val="A4A3A4"/>
          </p15:clr>
        </p15:guide>
        <p15:guide id="6" orient="horz" pos="2150" userDrawn="1">
          <p15:clr>
            <a:srgbClr val="A4A3A4"/>
          </p15:clr>
        </p15:guide>
        <p15:guide id="7" pos="5040" userDrawn="1">
          <p15:clr>
            <a:srgbClr val="A4A3A4"/>
          </p15:clr>
        </p15:guide>
        <p15:guide id="8" orient="horz" pos="3018" userDrawn="1">
          <p15:clr>
            <a:srgbClr val="A4A3A4"/>
          </p15:clr>
        </p15:guide>
        <p15:guide id="9" orient="horz" pos="2560" userDrawn="1">
          <p15:clr>
            <a:srgbClr val="A4A3A4"/>
          </p15:clr>
        </p15:guide>
        <p15:guide id="10" orient="horz" pos="809" userDrawn="1">
          <p15:clr>
            <a:srgbClr val="A4A3A4"/>
          </p15:clr>
        </p15:guide>
        <p15:guide id="11" orient="horz" pos="3656" userDrawn="1">
          <p15:clr>
            <a:srgbClr val="A4A3A4"/>
          </p15:clr>
        </p15:guide>
        <p15:guide id="12" pos="4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81"/>
        <p:guide pos="263"/>
        <p:guide pos="7431"/>
        <p:guide orient="horz" pos="589"/>
        <p:guide orient="horz" pos="3399"/>
        <p:guide orient="horz" pos="2150"/>
        <p:guide pos="5040"/>
        <p:guide orient="horz" pos="3018"/>
        <p:guide orient="horz" pos="2560"/>
        <p:guide orient="horz" pos="809"/>
        <p:guide orient="horz" pos="3656"/>
        <p:guide pos="488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9643" b="13800"/>
          <a:stretch>
            <a:fillRect/>
          </a:stretch>
        </p:blipFill>
        <p:spPr>
          <a:xfrm>
            <a:off x="389890" y="1024890"/>
            <a:ext cx="11424920" cy="584771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天津梅江试驾场地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195" y="5396230"/>
            <a:ext cx="11397615" cy="147320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8465" y="6031230"/>
            <a:ext cx="744283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天津梅江试驾场地，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位于河西区友谊南路与外环线交口，市内唯一超大型活动场地，面积约1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301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00平米。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53070" y="4235450"/>
            <a:ext cx="38792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3.5元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天（一万平起租）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1号1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.5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万㎡ 2号1.5万㎡  3号1.8万㎡ 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4号2万㎡ 5号1.4万㎡  6号2.5万㎡ 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7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号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㎡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10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号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2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万㎡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300KW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方便供水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 </a:t>
            </a: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固定洗手间</a:t>
            </a:r>
            <a:endParaRPr lang="en-US" altLang="zh-CN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16" name="图片 15" descr="a5aa2f05d427e53170a41ac553566b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01000" y="1626235"/>
            <a:ext cx="3920490" cy="2437765"/>
          </a:xfrm>
          <a:prstGeom prst="rect">
            <a:avLst/>
          </a:prstGeom>
        </p:spPr>
      </p:pic>
      <p:pic>
        <p:nvPicPr>
          <p:cNvPr id="2" name="图片 1" descr="天津梅江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85" y="935355"/>
            <a:ext cx="7341870" cy="53949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15135" y="3535045"/>
            <a:ext cx="14084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丰田纯电试驾会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21790" y="6302375"/>
            <a:ext cx="18351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雷克萨斯试驾会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5468"/>
          <a:stretch>
            <a:fillRect/>
          </a:stretch>
        </p:blipFill>
        <p:spPr>
          <a:xfrm>
            <a:off x="426720" y="1148715"/>
            <a:ext cx="3690620" cy="23272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44490" y="3535045"/>
            <a:ext cx="14084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丰田纯电试驾会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t="5626"/>
          <a:stretch>
            <a:fillRect/>
          </a:stretch>
        </p:blipFill>
        <p:spPr>
          <a:xfrm>
            <a:off x="4236720" y="1159510"/>
            <a:ext cx="3681095" cy="23164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273540" y="3535045"/>
            <a:ext cx="14084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丰田纯电试驾会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t="7813" r="5303"/>
          <a:stretch>
            <a:fillRect/>
          </a:stretch>
        </p:blipFill>
        <p:spPr>
          <a:xfrm>
            <a:off x="8037195" y="1148715"/>
            <a:ext cx="3674110" cy="231521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553075" y="6302375"/>
            <a:ext cx="18237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雷克萨斯试驾会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472930" y="6302375"/>
            <a:ext cx="17995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雷克萨斯试驾会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14" name="图片 13" descr="6ab14cf89e1c66dac36ba832376e906"/>
          <p:cNvPicPr>
            <a:picLocks noChangeAspect="1"/>
          </p:cNvPicPr>
          <p:nvPr/>
        </p:nvPicPr>
        <p:blipFill>
          <a:blip r:embed="rId4"/>
          <a:srcRect b="7851"/>
          <a:stretch>
            <a:fillRect/>
          </a:stretch>
        </p:blipFill>
        <p:spPr>
          <a:xfrm>
            <a:off x="426720" y="3928745"/>
            <a:ext cx="3689985" cy="2315845"/>
          </a:xfrm>
          <a:prstGeom prst="rect">
            <a:avLst/>
          </a:prstGeom>
        </p:spPr>
      </p:pic>
      <p:pic>
        <p:nvPicPr>
          <p:cNvPr id="22" name="图片 21" descr="0bd8a1bbb03a6fec6a2a0a4dbda3e5b"/>
          <p:cNvPicPr>
            <a:picLocks noChangeAspect="1"/>
          </p:cNvPicPr>
          <p:nvPr/>
        </p:nvPicPr>
        <p:blipFill>
          <a:blip r:embed="rId5"/>
          <a:srcRect b="6178"/>
          <a:stretch>
            <a:fillRect/>
          </a:stretch>
        </p:blipFill>
        <p:spPr>
          <a:xfrm>
            <a:off x="4222115" y="3926840"/>
            <a:ext cx="3695700" cy="2319020"/>
          </a:xfrm>
          <a:prstGeom prst="rect">
            <a:avLst/>
          </a:prstGeom>
        </p:spPr>
      </p:pic>
      <p:pic>
        <p:nvPicPr>
          <p:cNvPr id="23" name="图片 22" descr="edd4533bc278ee8ef406b630f3d4e19"/>
          <p:cNvPicPr>
            <a:picLocks noChangeAspect="1"/>
          </p:cNvPicPr>
          <p:nvPr/>
        </p:nvPicPr>
        <p:blipFill>
          <a:blip r:embed="rId6"/>
          <a:srcRect r="5319" b="9944"/>
          <a:stretch>
            <a:fillRect/>
          </a:stretch>
        </p:blipFill>
        <p:spPr>
          <a:xfrm>
            <a:off x="8029575" y="3926205"/>
            <a:ext cx="3681730" cy="231965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KSO_WPP_MARK_KEY" val="45b1ca44-a574-4057-bc6d-d2d6642fa0a6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天津梅江试驾场地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221</cp:revision>
  <dcterms:created xsi:type="dcterms:W3CDTF">2019-06-19T02:08:00Z</dcterms:created>
  <dcterms:modified xsi:type="dcterms:W3CDTF">2023-05-04T02:40:57Z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830335CCD7D34944A41D2AF45DF7ADBE</vt:lpwstr>
  </property>
</Properties>
</file>