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23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4" userDrawn="1">
          <p15:clr>
            <a:srgbClr val="A4A3A4"/>
          </p15:clr>
        </p15:guide>
        <p15:guide id="2" pos="324" userDrawn="1">
          <p15:clr>
            <a:srgbClr val="A4A3A4"/>
          </p15:clr>
        </p15:guide>
        <p15:guide id="3" pos="7456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72" userDrawn="1">
          <p15:clr>
            <a:srgbClr val="A4A3A4"/>
          </p15:clr>
        </p15:guide>
        <p15:guide id="6" pos="2549" userDrawn="1">
          <p15:clr>
            <a:srgbClr val="A4A3A4"/>
          </p15:clr>
        </p15:guide>
        <p15:guide id="7" pos="5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34"/>
        <p:guide pos="324"/>
        <p:guide pos="7456"/>
        <p:guide orient="horz" pos="637"/>
        <p:guide orient="horz" pos="3972"/>
        <p:guide pos="2549"/>
        <p:guide pos="515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图片_20230331102100"/>
          <p:cNvPicPr>
            <a:picLocks noChangeAspect="1"/>
          </p:cNvPicPr>
          <p:nvPr/>
        </p:nvPicPr>
        <p:blipFill>
          <a:blip r:embed="rId1"/>
          <a:srcRect b="9215"/>
          <a:stretch>
            <a:fillRect/>
          </a:stretch>
        </p:blipFill>
        <p:spPr>
          <a:xfrm>
            <a:off x="398145" y="1012190"/>
            <a:ext cx="1144714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tx1">
                    <a:lumMod val="65000"/>
                    <a:lumOff val="35000"/>
                  </a:schemeClr>
                </a:solidFill>
              </a:rPr>
              <a:t>深圳新香蜜湖</a:t>
            </a: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>
                <a:solidFill>
                  <a:schemeClr val="tx1">
                    <a:lumMod val="65000"/>
                    <a:lumOff val="35000"/>
                  </a:schemeClr>
                </a:solidFill>
              </a:rPr>
              <a:t>试驾场地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96230"/>
            <a:ext cx="1142682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深圳新香蜜湖试驾场地，位于广东省深圳市福田区，黄金位置- 深圳CBD核心区，上北环下深南，比邻香蜜湖畔享“都市之肺”美誉，拥有一湖双公园的地理优势。适合汽车品牌试乘试驾、汽车测评。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84515" y="3943350"/>
            <a:ext cx="36614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180m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最宽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80m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总面积约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12000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水泥路面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深圳新香蜜湖试驾场地-01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1109980"/>
            <a:ext cx="7345045" cy="5195570"/>
          </a:xfrm>
          <a:prstGeom prst="rect">
            <a:avLst/>
          </a:prstGeom>
        </p:spPr>
      </p:pic>
      <p:pic>
        <p:nvPicPr>
          <p:cNvPr id="2" name="图片 1" descr="1e98cf4d1dbe02c6102db3c88fadf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230" y="1014730"/>
            <a:ext cx="3655695" cy="27419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190640" y="3515360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1200">
                <a:sym typeface="+mn-ea"/>
              </a:rPr>
              <a:t>BMW</a:t>
            </a:r>
            <a:r>
              <a:rPr lang="en-US" altLang="zh-CN" sz="1200">
                <a:sym typeface="+mn-ea"/>
              </a:rPr>
              <a:t> </a:t>
            </a:r>
            <a:r>
              <a:rPr lang="zh-CN" altLang="zh-CN" sz="1200">
                <a:sym typeface="+mn-ea"/>
              </a:rPr>
              <a:t>电动产品深圳试驾体验会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1345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高合HiPhi Z 全国城市试驾会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8880" y="3493770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高合HiPhi Z 全国城市试驾会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defe126acf571fd41e00121b99c00f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017905"/>
            <a:ext cx="3731895" cy="2475230"/>
          </a:xfrm>
          <a:prstGeom prst="rect">
            <a:avLst/>
          </a:prstGeom>
        </p:spPr>
      </p:pic>
      <p:pic>
        <p:nvPicPr>
          <p:cNvPr id="7" name="图片 6" descr="686e7aa6429c3003bd4fab8dff2d4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320" y="1014730"/>
            <a:ext cx="3716655" cy="2477770"/>
          </a:xfrm>
          <a:prstGeom prst="rect">
            <a:avLst/>
          </a:prstGeom>
        </p:spPr>
      </p:pic>
      <p:pic>
        <p:nvPicPr>
          <p:cNvPr id="5" name="图片 4" descr="e81e24eaa6d7dcd5bc1a5049a294b6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01160" y="3902710"/>
            <a:ext cx="3731895" cy="24733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32230" y="6463665"/>
            <a:ext cx="1881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雷克萨斯RZ 试驾体验营</a:t>
            </a:r>
            <a:endParaRPr lang="zh-CN" altLang="zh-CN" sz="1200"/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8762365" y="6463665"/>
            <a:ext cx="26104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1200"/>
              <a:t>BMW</a:t>
            </a:r>
            <a:r>
              <a:rPr lang="en-US" altLang="zh-CN" sz="1200"/>
              <a:t> </a:t>
            </a:r>
            <a:r>
              <a:rPr lang="zh-CN" altLang="zh-CN" sz="1200"/>
              <a:t>电动产品深圳试驾体验会</a:t>
            </a:r>
            <a:endParaRPr lang="zh-CN" altLang="zh-CN" sz="1200"/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5198745" y="6454775"/>
            <a:ext cx="1881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雷克萨斯RZ 试驾体验营</a:t>
            </a:r>
            <a:endParaRPr lang="zh-CN" altLang="zh-CN" sz="1200"/>
          </a:p>
        </p:txBody>
      </p:sp>
      <p:pic>
        <p:nvPicPr>
          <p:cNvPr id="8" name="图片 7" descr="2f22f491b7e867a9a064f60464c71d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3897630"/>
            <a:ext cx="3723005" cy="2480945"/>
          </a:xfrm>
          <a:prstGeom prst="rect">
            <a:avLst/>
          </a:prstGeom>
        </p:spPr>
      </p:pic>
      <p:pic>
        <p:nvPicPr>
          <p:cNvPr id="9" name="图片 8" descr="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21015" y="3864610"/>
            <a:ext cx="3714750" cy="2526030"/>
          </a:xfrm>
          <a:prstGeom prst="rect">
            <a:avLst/>
          </a:prstGeom>
        </p:spPr>
      </p:pic>
      <p:pic>
        <p:nvPicPr>
          <p:cNvPr id="12" name="图片 11" descr="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9110" y="1011555"/>
            <a:ext cx="3716655" cy="248094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COMMONDATA" val="eyJoZGlkIjoiYThmNTk2OGY0ZWVjMTBkZDI2MmM3MThhMjk2ODBkNzgifQ=="/>
  <p:tag name="KSO_WPP_MARK_KEY" val="4b016d11-2153-4d73-92e9-89926461785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深圳新香蜜湖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283</cp:revision>
  <dcterms:created xsi:type="dcterms:W3CDTF">2019-06-19T02:08:00Z</dcterms:created>
  <dcterms:modified xsi:type="dcterms:W3CDTF">2023-05-05T01:27:45Z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F9A3CC92C1904D349E7047435F034C00</vt:lpwstr>
  </property>
</Properties>
</file>