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419" r:id="rId3"/>
    <p:sldId id="414" r:id="rId4"/>
    <p:sldId id="422" r:id="rId5"/>
  </p:sldIdLst>
  <p:sldSz cx="12192000" cy="6858000"/>
  <p:notesSz cx="6858000" cy="9144000"/>
  <p:custDataLst>
    <p:tags r:id="rId1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79" userDrawn="1">
          <p15:clr>
            <a:srgbClr val="A4A3A4"/>
          </p15:clr>
        </p15:guide>
        <p15:guide id="2" pos="263" userDrawn="1">
          <p15:clr>
            <a:srgbClr val="A4A3A4"/>
          </p15:clr>
        </p15:guide>
        <p15:guide id="3" pos="7374" userDrawn="1">
          <p15:clr>
            <a:srgbClr val="A4A3A4"/>
          </p15:clr>
        </p15:guide>
        <p15:guide id="4" orient="horz" pos="637" userDrawn="1">
          <p15:clr>
            <a:srgbClr val="A4A3A4"/>
          </p15:clr>
        </p15:guide>
        <p15:guide id="5" orient="horz" pos="3657" userDrawn="1">
          <p15:clr>
            <a:srgbClr val="A4A3A4"/>
          </p15:clr>
        </p15:guide>
        <p15:guide id="6" orient="horz" pos="118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E552E"/>
    <a:srgbClr val="D9D9D9"/>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114" d="100"/>
          <a:sy n="114" d="100"/>
        </p:scale>
        <p:origin x="540" y="108"/>
      </p:cViewPr>
      <p:guideLst>
        <p:guide orient="horz" pos="2479"/>
        <p:guide pos="263"/>
        <p:guide pos="7374"/>
        <p:guide orient="horz" pos="637"/>
        <p:guide orient="horz" pos="3657"/>
        <p:guide orient="horz" pos="1184"/>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tableStyles" Target="tableStyles.xml"/><Relationship Id="rId8" Type="http://schemas.openxmlformats.org/officeDocument/2006/relationships/viewProps" Target="viewProps.xml"/><Relationship Id="rId7" Type="http://schemas.openxmlformats.org/officeDocument/2006/relationships/presProps" Target="presProps.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0" Type="http://schemas.openxmlformats.org/officeDocument/2006/relationships/tags" Target="tags/tag2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6" Type="http://schemas.openxmlformats.org/officeDocument/2006/relationships/image" Target="../media/image1.png"/><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1_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69265" y="1012190"/>
            <a:ext cx="11236325" cy="6350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8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5" name="日期占位符 4"/>
          <p:cNvSpPr>
            <a:spLocks noGrp="1"/>
          </p:cNvSpPr>
          <p:nvPr>
            <p:ph type="dt" sz="half" idx="10"/>
            <p:custDataLst>
              <p:tags r:id="rId3"/>
            </p:custDataLst>
          </p:nvPr>
        </p:nvSpPr>
        <p:spPr>
          <a:xfrm>
            <a:off x="469125" y="6314400"/>
            <a:ext cx="2700000" cy="316800"/>
          </a:xfrm>
        </p:spPr>
        <p:txBody>
          <a:bodyPr/>
          <a:lstStyle>
            <a:lvl1pPr>
              <a:defRPr sz="700"/>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4"/>
            </p:custDataLst>
          </p:nvPr>
        </p:nvSpPr>
        <p:spPr/>
        <p:txBody>
          <a:bodyPr/>
          <a:lstStyle>
            <a:lvl1pPr>
              <a:defRPr sz="800"/>
            </a:lvl1pPr>
          </a:lstStyle>
          <a:p>
            <a:endParaRPr lang="zh-CN" altLang="en-US"/>
          </a:p>
        </p:txBody>
      </p:sp>
      <p:sp>
        <p:nvSpPr>
          <p:cNvPr id="7" name="灯片编号占位符 6"/>
          <p:cNvSpPr>
            <a:spLocks noGrp="1"/>
          </p:cNvSpPr>
          <p:nvPr>
            <p:ph type="sldNum" sz="quarter" idx="12"/>
            <p:custDataLst>
              <p:tags r:id="rId5"/>
            </p:custDataLst>
          </p:nvPr>
        </p:nvSpPr>
        <p:spPr>
          <a:xfrm>
            <a:off x="9005870" y="6314400"/>
            <a:ext cx="2700000" cy="316800"/>
          </a:xfrm>
        </p:spPr>
        <p:txBody>
          <a:bodyPr/>
          <a:lstStyle>
            <a:lvl1pPr>
              <a:defRPr sz="700"/>
            </a:lvl1pPr>
          </a:lstStyle>
          <a:p>
            <a:fld id="{49AE70B2-8BF9-45C0-BB95-33D1B9D3A854}" type="slidenum">
              <a:rPr lang="zh-CN" altLang="en-US" smtClean="0"/>
            </a:fld>
            <a:endParaRPr lang="zh-CN" altLang="en-US"/>
          </a:p>
        </p:txBody>
      </p:sp>
      <p:cxnSp>
        <p:nvCxnSpPr>
          <p:cNvPr id="9" name="直接连接符 8"/>
          <p:cNvCxnSpPr/>
          <p:nvPr userDrawn="1"/>
        </p:nvCxnSpPr>
        <p:spPr>
          <a:xfrm>
            <a:off x="3236595" y="615950"/>
            <a:ext cx="8954770" cy="0"/>
          </a:xfrm>
          <a:prstGeom prst="line">
            <a:avLst/>
          </a:prstGeom>
          <a:ln w="38100" cmpd="sng">
            <a:solidFill>
              <a:srgbClr val="FE552E"/>
            </a:solidFill>
            <a:prstDash val="solid"/>
          </a:ln>
        </p:spPr>
        <p:style>
          <a:lnRef idx="1">
            <a:schemeClr val="accent1"/>
          </a:lnRef>
          <a:fillRef idx="0">
            <a:schemeClr val="accent1"/>
          </a:fillRef>
          <a:effectRef idx="0">
            <a:schemeClr val="accent1"/>
          </a:effectRef>
          <a:fontRef idx="minor">
            <a:schemeClr val="tx1"/>
          </a:fontRef>
        </p:style>
      </p:cxnSp>
      <p:pic>
        <p:nvPicPr>
          <p:cNvPr id="3" name="图片 2" descr="a7a756c211b02af0ecd73b7417b0f30"/>
          <p:cNvPicPr>
            <a:picLocks noChangeAspect="1"/>
          </p:cNvPicPr>
          <p:nvPr userDrawn="1"/>
        </p:nvPicPr>
        <p:blipFill>
          <a:blip r:embed="rId6"/>
          <a:srcRect l="2113" t="16688" r="7104" b="14987"/>
          <a:stretch>
            <a:fillRect/>
          </a:stretch>
        </p:blipFill>
        <p:spPr>
          <a:xfrm>
            <a:off x="381000" y="160655"/>
            <a:ext cx="2757170" cy="65659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tags" Target="../tags/tag17.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3"/>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4"/>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5"/>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6"/>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7"/>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8.xml"/><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9.xml"/><Relationship Id="rId2" Type="http://schemas.openxmlformats.org/officeDocument/2006/relationships/image" Target="../media/image4.png"/><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20.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1" descr="图片1"/>
          <p:cNvPicPr>
            <a:picLocks noChangeAspect="1"/>
          </p:cNvPicPr>
          <p:nvPr/>
        </p:nvPicPr>
        <p:blipFill>
          <a:blip r:embed="rId1"/>
          <a:srcRect t="7223"/>
          <a:stretch>
            <a:fillRect/>
          </a:stretch>
        </p:blipFill>
        <p:spPr>
          <a:xfrm>
            <a:off x="414020" y="1001395"/>
            <a:ext cx="11291570" cy="5856605"/>
          </a:xfrm>
          <a:prstGeom prst="rect">
            <a:avLst/>
          </a:prstGeom>
        </p:spPr>
      </p:pic>
      <p:sp>
        <p:nvSpPr>
          <p:cNvPr id="4" name="标题 3"/>
          <p:cNvSpPr>
            <a:spLocks noGrp="1"/>
          </p:cNvSpPr>
          <p:nvPr>
            <p:ph type="title"/>
          </p:nvPr>
        </p:nvSpPr>
        <p:spPr/>
        <p:txBody>
          <a:bodyPr/>
          <a:lstStyle/>
          <a:p>
            <a:r>
              <a:rPr lang="zh-CN" altLang="en-US">
                <a:solidFill>
                  <a:schemeClr val="bg1"/>
                </a:solidFill>
              </a:rPr>
              <a:t>南京银杏湖试驾场地</a:t>
            </a:r>
            <a:endParaRPr lang="zh-CN" altLang="en-US">
              <a:solidFill>
                <a:schemeClr val="bg1"/>
              </a:solidFill>
            </a:endParaRPr>
          </a:p>
        </p:txBody>
      </p:sp>
      <p:sp>
        <p:nvSpPr>
          <p:cNvPr id="6" name="矩形 5"/>
          <p:cNvSpPr/>
          <p:nvPr/>
        </p:nvSpPr>
        <p:spPr>
          <a:xfrm rot="10800000">
            <a:off x="417195" y="5369560"/>
            <a:ext cx="11308715" cy="1485265"/>
          </a:xfrm>
          <a:prstGeom prst="rect">
            <a:avLst/>
          </a:prstGeom>
          <a:gradFill>
            <a:gsLst>
              <a:gs pos="0">
                <a:schemeClr val="tx1">
                  <a:alpha val="43000"/>
                </a:schemeClr>
              </a:gs>
              <a:gs pos="100000">
                <a:schemeClr val="tx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417830" y="5991225"/>
            <a:ext cx="11308715" cy="368300"/>
          </a:xfrm>
          <a:prstGeom prst="rect">
            <a:avLst/>
          </a:prstGeom>
          <a:noFill/>
          <a:ln>
            <a:noFill/>
          </a:ln>
        </p:spPr>
        <p:txBody>
          <a:bodyPr wrap="square" rtlCol="0">
            <a:spAutoFit/>
          </a:bodyPr>
          <a:lstStyle/>
          <a:p>
            <a:pPr algn="l">
              <a:lnSpc>
                <a:spcPct val="150000"/>
              </a:lnSpc>
            </a:pPr>
            <a:r>
              <a:rPr sz="1200" b="1">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微软雅黑" panose="020B0503020204020204" pitchFamily="34" charset="-122"/>
              </a:rPr>
              <a:t>南京银杏湖试驾场地地位于南京市江宁区银杏湖生态旅游度假休闲观光区内，适合举办各类型汽车活动。可以满足所有大型试驾活动的场地需求。</a:t>
            </a:r>
            <a:endParaRPr sz="1200" b="1">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1" descr="cc35829a5e704523c751d113bdad59d"/>
          <p:cNvPicPr>
            <a:picLocks noChangeAspect="1"/>
          </p:cNvPicPr>
          <p:nvPr/>
        </p:nvPicPr>
        <p:blipFill>
          <a:blip r:embed="rId1"/>
          <a:stretch>
            <a:fillRect/>
          </a:stretch>
        </p:blipFill>
        <p:spPr>
          <a:xfrm>
            <a:off x="429260" y="943610"/>
            <a:ext cx="7014845" cy="4960620"/>
          </a:xfrm>
          <a:prstGeom prst="rect">
            <a:avLst/>
          </a:prstGeom>
        </p:spPr>
      </p:pic>
      <p:sp>
        <p:nvSpPr>
          <p:cNvPr id="7" name="文本框 6"/>
          <p:cNvSpPr txBox="1"/>
          <p:nvPr/>
        </p:nvSpPr>
        <p:spPr>
          <a:xfrm>
            <a:off x="7708265" y="4231640"/>
            <a:ext cx="4001770" cy="1568450"/>
          </a:xfrm>
          <a:prstGeom prst="rect">
            <a:avLst/>
          </a:prstGeom>
          <a:noFill/>
        </p:spPr>
        <p:txBody>
          <a:bodyPr wrap="square" rtlCol="0">
            <a:spAutoFit/>
          </a:bodyPr>
          <a:lstStyle/>
          <a:p>
            <a:pPr>
              <a:lnSpc>
                <a:spcPct val="200000"/>
              </a:lnSpc>
            </a:pPr>
            <a:r>
              <a:rPr lang="zh-CN" altLang="en-US" sz="1200" b="1">
                <a:solidFill>
                  <a:schemeClr val="tx1"/>
                </a:solidFill>
                <a:latin typeface="+mj-ea"/>
                <a:ea typeface="+mj-ea"/>
                <a:cs typeface="+mj-ea"/>
                <a:sym typeface="+mn-ea"/>
              </a:rPr>
              <a:t>场地费用</a:t>
            </a:r>
            <a:r>
              <a:rPr lang="zh-CN" altLang="en-US" sz="1200" b="1">
                <a:solidFill>
                  <a:srgbClr val="595959"/>
                </a:solidFill>
                <a:latin typeface="+mj-ea"/>
                <a:ea typeface="+mj-ea"/>
                <a:cs typeface="+mj-ea"/>
                <a:sym typeface="+mn-ea"/>
              </a:rPr>
              <a:t>：</a:t>
            </a:r>
            <a:r>
              <a:rPr lang="en-US" altLang="zh-CN" sz="1200" b="1">
                <a:solidFill>
                  <a:srgbClr val="147BC1"/>
                </a:solidFill>
                <a:latin typeface="微软雅黑" panose="020B0503020204020204" pitchFamily="34" charset="-122"/>
                <a:ea typeface="微软雅黑" panose="020B0503020204020204" pitchFamily="34" charset="-122"/>
                <a:cs typeface="微软雅黑" panose="020B0503020204020204" pitchFamily="34" charset="-122"/>
                <a:sym typeface="+mn-ea"/>
              </a:rPr>
              <a:t>4</a:t>
            </a:r>
            <a:r>
              <a:rPr lang="zh-CN" altLang="en-US" sz="1200" b="1">
                <a:solidFill>
                  <a:srgbClr val="147BC1"/>
                </a:solidFill>
                <a:latin typeface="微软雅黑" panose="020B0503020204020204" pitchFamily="34" charset="-122"/>
                <a:ea typeface="微软雅黑" panose="020B0503020204020204" pitchFamily="34" charset="-122"/>
                <a:cs typeface="微软雅黑" panose="020B0503020204020204" pitchFamily="34" charset="-122"/>
                <a:sym typeface="+mn-ea"/>
              </a:rPr>
              <a:t>万</a:t>
            </a:r>
            <a:r>
              <a:rPr lang="en-US" altLang="zh-CN" sz="1200" b="1">
                <a:solidFill>
                  <a:srgbClr val="147BC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b="1">
                <a:solidFill>
                  <a:srgbClr val="147BC1"/>
                </a:solidFill>
                <a:latin typeface="微软雅黑" panose="020B0503020204020204" pitchFamily="34" charset="-122"/>
                <a:ea typeface="微软雅黑" panose="020B0503020204020204" pitchFamily="34" charset="-122"/>
                <a:cs typeface="微软雅黑" panose="020B0503020204020204" pitchFamily="34" charset="-122"/>
                <a:sym typeface="+mn-ea"/>
              </a:rPr>
              <a:t>天</a:t>
            </a:r>
            <a:endParaRPr lang="zh-CN" altLang="en-US" sz="1200" b="1">
              <a:solidFill>
                <a:schemeClr val="tx1">
                  <a:lumMod val="65000"/>
                  <a:lumOff val="35000"/>
                </a:schemeClr>
              </a:solidFill>
              <a:latin typeface="+mj-ea"/>
              <a:ea typeface="+mj-ea"/>
              <a:cs typeface="+mj-ea"/>
            </a:endParaRPr>
          </a:p>
          <a:p>
            <a:pPr>
              <a:lnSpc>
                <a:spcPct val="200000"/>
              </a:lnSpc>
            </a:pPr>
            <a:r>
              <a:rPr lang="zh-CN" altLang="en-US" sz="1200" b="1">
                <a:solidFill>
                  <a:schemeClr val="tx1"/>
                </a:solidFill>
                <a:latin typeface="+mn-ea"/>
                <a:cs typeface="+mn-ea"/>
              </a:rPr>
              <a:t>场地面积：</a:t>
            </a:r>
            <a:r>
              <a:rPr lang="zh-CN" altLang="en-US" sz="1200">
                <a:solidFill>
                  <a:schemeClr val="tx1"/>
                </a:solidFill>
                <a:latin typeface="+mn-ea"/>
                <a:cs typeface="+mn-ea"/>
                <a:sym typeface="+mn-ea"/>
              </a:rPr>
              <a:t>长250m  宽140m  柏油地面 全封闭</a:t>
            </a:r>
            <a:endParaRPr lang="zh-CN" altLang="en-US" sz="1200">
              <a:solidFill>
                <a:schemeClr val="tx1"/>
              </a:solidFill>
              <a:latin typeface="+mn-ea"/>
              <a:cs typeface="+mn-ea"/>
              <a:sym typeface="+mn-ea"/>
            </a:endParaRPr>
          </a:p>
          <a:p>
            <a:pPr>
              <a:lnSpc>
                <a:spcPct val="200000"/>
              </a:lnSpc>
            </a:pPr>
            <a:r>
              <a:rPr lang="zh-CN" altLang="en-US" sz="1200" b="1">
                <a:solidFill>
                  <a:schemeClr val="tx1"/>
                </a:solidFill>
                <a:latin typeface="+mn-ea"/>
                <a:cs typeface="+mn-ea"/>
              </a:rPr>
              <a:t>供电供水：</a:t>
            </a:r>
            <a:r>
              <a:rPr lang="zh-CN" altLang="en-US" sz="1200">
                <a:solidFill>
                  <a:schemeClr val="tx1"/>
                </a:solidFill>
                <a:latin typeface="+mn-ea"/>
                <a:cs typeface="+mn-ea"/>
              </a:rPr>
              <a:t>380v/</a:t>
            </a:r>
            <a:r>
              <a:rPr lang="en-US" altLang="zh-CN" sz="1200">
                <a:solidFill>
                  <a:schemeClr val="tx1"/>
                </a:solidFill>
                <a:latin typeface="+mn-ea"/>
                <a:cs typeface="+mn-ea"/>
              </a:rPr>
              <a:t>80KW </a:t>
            </a:r>
            <a:r>
              <a:rPr lang="zh-CN" altLang="en-US" sz="1200">
                <a:solidFill>
                  <a:schemeClr val="tx1"/>
                </a:solidFill>
                <a:latin typeface="+mn-ea"/>
                <a:cs typeface="+mn-ea"/>
              </a:rPr>
              <a:t>方便接水 固定洗手间</a:t>
            </a:r>
            <a:endParaRPr lang="zh-CN" altLang="en-US" sz="1200">
              <a:solidFill>
                <a:schemeClr val="tx1"/>
              </a:solidFill>
              <a:latin typeface="+mn-ea"/>
              <a:cs typeface="+mn-ea"/>
            </a:endParaRPr>
          </a:p>
          <a:p>
            <a:pPr>
              <a:lnSpc>
                <a:spcPct val="200000"/>
              </a:lnSpc>
            </a:pPr>
            <a:r>
              <a:rPr lang="zh-CN" altLang="en-US" sz="1200" b="1">
                <a:solidFill>
                  <a:schemeClr val="tx1"/>
                </a:solidFill>
                <a:latin typeface="+mn-ea"/>
                <a:cs typeface="+mn-ea"/>
              </a:rPr>
              <a:t>配套设施：</a:t>
            </a:r>
            <a:r>
              <a:rPr lang="zh-CN" altLang="en-US" sz="1200">
                <a:solidFill>
                  <a:schemeClr val="tx1"/>
                </a:solidFill>
                <a:latin typeface="+mn-ea"/>
                <a:cs typeface="+mn-ea"/>
              </a:rPr>
              <a:t>停车位</a:t>
            </a:r>
            <a:endParaRPr lang="zh-CN" altLang="en-US" sz="1200">
              <a:solidFill>
                <a:schemeClr val="tx1"/>
              </a:solidFill>
              <a:latin typeface="+mn-ea"/>
              <a:cs typeface="+mn-ea"/>
            </a:endParaRPr>
          </a:p>
        </p:txBody>
      </p:sp>
      <p:pic>
        <p:nvPicPr>
          <p:cNvPr id="5" name="图片 4" descr="图片3"/>
          <p:cNvPicPr>
            <a:picLocks noChangeAspect="1"/>
          </p:cNvPicPr>
          <p:nvPr/>
        </p:nvPicPr>
        <p:blipFill>
          <a:blip r:embed="rId2"/>
          <a:stretch>
            <a:fillRect/>
          </a:stretch>
        </p:blipFill>
        <p:spPr>
          <a:xfrm>
            <a:off x="7708265" y="1879600"/>
            <a:ext cx="3997960" cy="2051050"/>
          </a:xfrm>
          <a:prstGeom prst="rect">
            <a:avLst/>
          </a:prstGeom>
        </p:spPr>
      </p:pic>
    </p:spTree>
    <p:custDataLst>
      <p:tags r:id="rId3"/>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9342755" y="3308350"/>
            <a:ext cx="1151255" cy="275590"/>
          </a:xfrm>
          <a:prstGeom prst="rect">
            <a:avLst/>
          </a:prstGeom>
          <a:noFill/>
        </p:spPr>
        <p:txBody>
          <a:bodyPr wrap="square" rtlCol="0">
            <a:spAutoFit/>
          </a:bodyPr>
          <a:lstStyle/>
          <a:p>
            <a:r>
              <a:rPr lang="zh-CN" altLang="en-US" sz="1200">
                <a:latin typeface="+mn-ea"/>
                <a:cs typeface="+mn-ea"/>
              </a:rPr>
              <a:t>奕泽试驾会</a:t>
            </a:r>
            <a:endParaRPr lang="en-US" altLang="zh-CN" sz="1200">
              <a:latin typeface="+mn-ea"/>
              <a:cs typeface="+mn-ea"/>
            </a:endParaRPr>
          </a:p>
        </p:txBody>
      </p:sp>
      <p:sp>
        <p:nvSpPr>
          <p:cNvPr id="10" name="文本框 9"/>
          <p:cNvSpPr txBox="1"/>
          <p:nvPr/>
        </p:nvSpPr>
        <p:spPr>
          <a:xfrm>
            <a:off x="1668145" y="5819140"/>
            <a:ext cx="1377950" cy="275590"/>
          </a:xfrm>
          <a:prstGeom prst="rect">
            <a:avLst/>
          </a:prstGeom>
          <a:noFill/>
        </p:spPr>
        <p:txBody>
          <a:bodyPr wrap="square" rtlCol="0">
            <a:spAutoFit/>
          </a:bodyPr>
          <a:lstStyle/>
          <a:p>
            <a:r>
              <a:rPr lang="zh-CN" sz="1200">
                <a:latin typeface="+mn-ea"/>
                <a:cs typeface="+mn-ea"/>
              </a:rPr>
              <a:t>奔驰</a:t>
            </a:r>
            <a:r>
              <a:rPr lang="en-US" altLang="zh-CN" sz="1200">
                <a:latin typeface="+mn-ea"/>
                <a:cs typeface="+mn-ea"/>
              </a:rPr>
              <a:t>AMG</a:t>
            </a:r>
            <a:r>
              <a:rPr lang="zh-CN" sz="1200">
                <a:latin typeface="+mn-ea"/>
                <a:cs typeface="+mn-ea"/>
              </a:rPr>
              <a:t>体验日</a:t>
            </a:r>
            <a:endParaRPr lang="zh-CN" sz="1200">
              <a:latin typeface="+mn-ea"/>
              <a:cs typeface="+mn-ea"/>
            </a:endParaRPr>
          </a:p>
        </p:txBody>
      </p:sp>
      <p:sp>
        <p:nvSpPr>
          <p:cNvPr id="12" name="文本框 11"/>
          <p:cNvSpPr txBox="1"/>
          <p:nvPr/>
        </p:nvSpPr>
        <p:spPr>
          <a:xfrm>
            <a:off x="9206865" y="5805805"/>
            <a:ext cx="1576070" cy="275590"/>
          </a:xfrm>
          <a:prstGeom prst="rect">
            <a:avLst/>
          </a:prstGeom>
          <a:noFill/>
        </p:spPr>
        <p:txBody>
          <a:bodyPr wrap="square" rtlCol="0">
            <a:spAutoFit/>
          </a:bodyPr>
          <a:lstStyle/>
          <a:p>
            <a:r>
              <a:rPr lang="zh-CN" sz="1200">
                <a:latin typeface="+mn-ea"/>
                <a:cs typeface="+mn-ea"/>
              </a:rPr>
              <a:t>玛莎拉蒂</a:t>
            </a:r>
            <a:r>
              <a:rPr sz="1200">
                <a:latin typeface="+mn-ea"/>
                <a:cs typeface="+mn-ea"/>
              </a:rPr>
              <a:t>试驾体验会</a:t>
            </a:r>
            <a:endParaRPr sz="1200">
              <a:latin typeface="+mn-ea"/>
              <a:cs typeface="+mn-ea"/>
            </a:endParaRPr>
          </a:p>
        </p:txBody>
      </p:sp>
      <p:sp>
        <p:nvSpPr>
          <p:cNvPr id="16" name="文本框 15"/>
          <p:cNvSpPr txBox="1"/>
          <p:nvPr/>
        </p:nvSpPr>
        <p:spPr>
          <a:xfrm>
            <a:off x="1770380" y="3299460"/>
            <a:ext cx="1436370" cy="275590"/>
          </a:xfrm>
          <a:prstGeom prst="rect">
            <a:avLst/>
          </a:prstGeom>
          <a:noFill/>
        </p:spPr>
        <p:txBody>
          <a:bodyPr wrap="square" rtlCol="0">
            <a:spAutoFit/>
          </a:bodyPr>
          <a:lstStyle/>
          <a:p>
            <a:r>
              <a:rPr lang="zh-CN" sz="1200">
                <a:latin typeface="+mn-ea"/>
                <a:cs typeface="+mn-ea"/>
              </a:rPr>
              <a:t>一汽丰田试驾会</a:t>
            </a:r>
            <a:endParaRPr lang="zh-CN" sz="1200">
              <a:latin typeface="+mn-ea"/>
              <a:cs typeface="+mn-ea"/>
            </a:endParaRPr>
          </a:p>
        </p:txBody>
      </p:sp>
      <p:sp>
        <p:nvSpPr>
          <p:cNvPr id="18" name="文本框 17"/>
          <p:cNvSpPr txBox="1"/>
          <p:nvPr/>
        </p:nvSpPr>
        <p:spPr>
          <a:xfrm>
            <a:off x="5552440" y="3308350"/>
            <a:ext cx="1379855" cy="275590"/>
          </a:xfrm>
          <a:prstGeom prst="rect">
            <a:avLst/>
          </a:prstGeom>
          <a:noFill/>
        </p:spPr>
        <p:txBody>
          <a:bodyPr wrap="square" rtlCol="0">
            <a:spAutoFit/>
          </a:bodyPr>
          <a:lstStyle/>
          <a:p>
            <a:r>
              <a:rPr lang="zh-CN" altLang="en-US" sz="1200">
                <a:latin typeface="+mn-ea"/>
                <a:cs typeface="+mn-ea"/>
              </a:rPr>
              <a:t>广汽讴歌试驾会</a:t>
            </a:r>
            <a:endParaRPr lang="zh-CN" altLang="en-US" sz="1200">
              <a:latin typeface="+mn-ea"/>
              <a:cs typeface="+mn-ea"/>
            </a:endParaRPr>
          </a:p>
        </p:txBody>
      </p:sp>
      <p:pic>
        <p:nvPicPr>
          <p:cNvPr id="19" name="图片 18" descr="c0bcab99d376fd14ec09_副本_副本"/>
          <p:cNvPicPr>
            <a:picLocks noChangeAspect="1"/>
          </p:cNvPicPr>
          <p:nvPr/>
        </p:nvPicPr>
        <p:blipFill>
          <a:blip r:embed="rId1"/>
          <a:srcRect b="18556"/>
          <a:stretch>
            <a:fillRect/>
          </a:stretch>
        </p:blipFill>
        <p:spPr>
          <a:xfrm>
            <a:off x="7999095" y="1341120"/>
            <a:ext cx="3837305" cy="1967230"/>
          </a:xfrm>
          <a:prstGeom prst="rect">
            <a:avLst/>
          </a:prstGeom>
        </p:spPr>
      </p:pic>
      <p:pic>
        <p:nvPicPr>
          <p:cNvPr id="5" name="图片 4" descr="图片3"/>
          <p:cNvPicPr>
            <a:picLocks noChangeAspect="1"/>
          </p:cNvPicPr>
          <p:nvPr/>
        </p:nvPicPr>
        <p:blipFill>
          <a:blip r:embed="rId2"/>
          <a:srcRect r="5759"/>
          <a:stretch>
            <a:fillRect/>
          </a:stretch>
        </p:blipFill>
        <p:spPr>
          <a:xfrm>
            <a:off x="564515" y="1347470"/>
            <a:ext cx="3585210" cy="1951990"/>
          </a:xfrm>
          <a:prstGeom prst="rect">
            <a:avLst/>
          </a:prstGeom>
        </p:spPr>
      </p:pic>
      <p:pic>
        <p:nvPicPr>
          <p:cNvPr id="2" name="图片 1"/>
          <p:cNvPicPr>
            <a:picLocks noChangeAspect="1"/>
          </p:cNvPicPr>
          <p:nvPr/>
        </p:nvPicPr>
        <p:blipFill>
          <a:blip r:embed="rId3"/>
          <a:stretch>
            <a:fillRect/>
          </a:stretch>
        </p:blipFill>
        <p:spPr>
          <a:xfrm>
            <a:off x="4370705" y="1347470"/>
            <a:ext cx="3399790" cy="1960880"/>
          </a:xfrm>
          <a:prstGeom prst="rect">
            <a:avLst/>
          </a:prstGeom>
        </p:spPr>
      </p:pic>
      <p:pic>
        <p:nvPicPr>
          <p:cNvPr id="3" name="图片 2"/>
          <p:cNvPicPr>
            <a:picLocks noChangeAspect="1"/>
          </p:cNvPicPr>
          <p:nvPr/>
        </p:nvPicPr>
        <p:blipFill>
          <a:blip r:embed="rId4"/>
          <a:srcRect b="12769"/>
          <a:stretch>
            <a:fillRect/>
          </a:stretch>
        </p:blipFill>
        <p:spPr>
          <a:xfrm>
            <a:off x="564515" y="3736340"/>
            <a:ext cx="3585210" cy="2082165"/>
          </a:xfrm>
          <a:prstGeom prst="rect">
            <a:avLst/>
          </a:prstGeom>
        </p:spPr>
      </p:pic>
      <p:pic>
        <p:nvPicPr>
          <p:cNvPr id="4" name="图片 3"/>
          <p:cNvPicPr>
            <a:picLocks noChangeAspect="1"/>
          </p:cNvPicPr>
          <p:nvPr/>
        </p:nvPicPr>
        <p:blipFill>
          <a:blip r:embed="rId5"/>
          <a:srcRect b="8380"/>
          <a:stretch>
            <a:fillRect/>
          </a:stretch>
        </p:blipFill>
        <p:spPr>
          <a:xfrm>
            <a:off x="4370705" y="3736340"/>
            <a:ext cx="3413760" cy="2082800"/>
          </a:xfrm>
          <a:prstGeom prst="rect">
            <a:avLst/>
          </a:prstGeom>
        </p:spPr>
      </p:pic>
      <p:sp>
        <p:nvSpPr>
          <p:cNvPr id="8" name="文本框 7"/>
          <p:cNvSpPr txBox="1"/>
          <p:nvPr/>
        </p:nvSpPr>
        <p:spPr>
          <a:xfrm>
            <a:off x="5407025" y="5824855"/>
            <a:ext cx="1377950" cy="275590"/>
          </a:xfrm>
          <a:prstGeom prst="rect">
            <a:avLst/>
          </a:prstGeom>
          <a:noFill/>
        </p:spPr>
        <p:txBody>
          <a:bodyPr wrap="square" rtlCol="0">
            <a:spAutoFit/>
          </a:bodyPr>
          <a:lstStyle/>
          <a:p>
            <a:r>
              <a:rPr lang="zh-CN" sz="1200">
                <a:latin typeface="+mn-ea"/>
                <a:cs typeface="+mn-ea"/>
              </a:rPr>
              <a:t>奔驰</a:t>
            </a:r>
            <a:r>
              <a:rPr lang="en-US" altLang="zh-CN" sz="1200">
                <a:latin typeface="+mn-ea"/>
                <a:cs typeface="+mn-ea"/>
              </a:rPr>
              <a:t>AMG</a:t>
            </a:r>
            <a:r>
              <a:rPr lang="zh-CN" sz="1200">
                <a:latin typeface="+mn-ea"/>
                <a:cs typeface="+mn-ea"/>
              </a:rPr>
              <a:t>体验日</a:t>
            </a:r>
            <a:endParaRPr lang="zh-CN" sz="1200">
              <a:latin typeface="+mn-ea"/>
              <a:cs typeface="+mn-ea"/>
            </a:endParaRPr>
          </a:p>
        </p:txBody>
      </p:sp>
      <p:pic>
        <p:nvPicPr>
          <p:cNvPr id="9" name="图片 8"/>
          <p:cNvPicPr>
            <a:picLocks noChangeAspect="1"/>
          </p:cNvPicPr>
          <p:nvPr/>
        </p:nvPicPr>
        <p:blipFill>
          <a:blip r:embed="rId6"/>
          <a:srcRect t="12493"/>
          <a:stretch>
            <a:fillRect/>
          </a:stretch>
        </p:blipFill>
        <p:spPr>
          <a:xfrm>
            <a:off x="7999730" y="3736340"/>
            <a:ext cx="3837305" cy="2088515"/>
          </a:xfrm>
          <a:prstGeom prst="rect">
            <a:avLst/>
          </a:prstGeom>
        </p:spPr>
      </p:pic>
    </p:spTree>
    <p:custDataLst>
      <p:tags r:id="rId7"/>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8.xml><?xml version="1.0" encoding="utf-8"?>
<p:tagLst xmlns:p="http://schemas.openxmlformats.org/presentationml/2006/main">
  <p:tag name="KSO_WM_BEAUTIFY_FLAG" val="#wm#"/>
  <p:tag name="KSO_WM_TEMPLATE_CATEGORY" val="custom"/>
  <p:tag name="KSO_WM_TEMPLATE_INDEX" val="20205176"/>
</p:tagLst>
</file>

<file path=ppt/tags/tag19.xml><?xml version="1.0" encoding="utf-8"?>
<p:tagLst xmlns:p="http://schemas.openxmlformats.org/presentationml/2006/main">
  <p:tag name="KSO_WM_BEAUTIFY_FLAG" val="#wm#"/>
  <p:tag name="KSO_WM_TEMPLATE_CATEGORY" val="custom"/>
  <p:tag name="KSO_WM_TEMPLATE_INDEX" val="20205176"/>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xml><?xml version="1.0" encoding="utf-8"?>
<p:tagLst xmlns:p="http://schemas.openxmlformats.org/presentationml/2006/main">
  <p:tag name="KSO_WM_BEAUTIFY_FLAG" val="#wm#"/>
  <p:tag name="KSO_WM_TEMPLATE_CATEGORY" val="custom"/>
  <p:tag name="KSO_WM_TEMPLATE_INDEX" val="20205176"/>
</p:tagLst>
</file>

<file path=ppt/tags/tag21.xml><?xml version="1.0" encoding="utf-8"?>
<p:tagLst xmlns:p="http://schemas.openxmlformats.org/presentationml/2006/main">
  <p:tag name="KSO_WPP_MARK_KEY" val="3ba360f3-e7eb-4ddb-9a3f-02bb4ce7ace9"/>
  <p:tag name="COMMONDATA" val="eyJoZGlkIjoiZWMzNTVlMTI5YThkMWMzZjQ1MzliM2IzMmJjOGRkNmY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186</Words>
  <Application>WPS 演示</Application>
  <PresentationFormat>宽屏</PresentationFormat>
  <Paragraphs>21</Paragraphs>
  <Slides>3</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vt:i4>
      </vt:variant>
    </vt:vector>
  </HeadingPairs>
  <TitlesOfParts>
    <vt:vector size="11" baseType="lpstr">
      <vt:lpstr>Arial</vt:lpstr>
      <vt:lpstr>宋体</vt:lpstr>
      <vt:lpstr>Wingdings</vt:lpstr>
      <vt:lpstr>微软雅黑</vt:lpstr>
      <vt:lpstr>Wingdings</vt:lpstr>
      <vt:lpstr>Arial Unicode MS</vt:lpstr>
      <vt:lpstr>Calibri</vt:lpstr>
      <vt:lpstr>Office 主题​​</vt:lpstr>
      <vt:lpstr>南京银杏湖试驾场地</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南京银杏湖试驾场地</dc:title>
  <dc:creator/>
  <cp:lastModifiedBy>marlay</cp:lastModifiedBy>
  <cp:revision>216</cp:revision>
  <dcterms:created xsi:type="dcterms:W3CDTF">2019-06-19T02:08:00Z</dcterms:created>
  <dcterms:modified xsi:type="dcterms:W3CDTF">2023-06-06T05:51:00Z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2052-11.1.0.14036</vt:lpwstr>
  </property>
  <property fmtid="{D5CDD505-2E9C-101B-9397-08002B2CF9AE}" pid="3" name="ICV">
    <vt:lpwstr>A2C7CFA15136446D871B11D8143303CD</vt:lpwstr>
  </property>
</Properties>
</file>