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3" userDrawn="1">
          <p15:clr>
            <a:srgbClr val="A4A3A4"/>
          </p15:clr>
        </p15:guide>
        <p15:guide id="2" pos="245" userDrawn="1">
          <p15:clr>
            <a:srgbClr val="A4A3A4"/>
          </p15:clr>
        </p15:guide>
        <p15:guide id="3" pos="7364" userDrawn="1">
          <p15:clr>
            <a:srgbClr val="A4A3A4"/>
          </p15:clr>
        </p15:guide>
        <p15:guide id="4" orient="horz" pos="641" userDrawn="1">
          <p15:clr>
            <a:srgbClr val="A4A3A4"/>
          </p15:clr>
        </p15:guide>
        <p15:guide id="5" orient="horz" pos="3827" userDrawn="1">
          <p15:clr>
            <a:srgbClr val="A4A3A4"/>
          </p15:clr>
        </p15:guide>
        <p15:guide id="6" pos="4956" userDrawn="1">
          <p15:clr>
            <a:srgbClr val="A4A3A4"/>
          </p15:clr>
        </p15:guide>
        <p15:guide id="7" pos="2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3"/>
        <p:guide pos="245"/>
        <p:guide pos="7364"/>
        <p:guide orient="horz" pos="641"/>
        <p:guide orient="horz" pos="3827"/>
        <p:guide pos="4956"/>
        <p:guide pos="26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 t="11466" b="10628"/>
          <a:stretch>
            <a:fillRect/>
          </a:stretch>
        </p:blipFill>
        <p:spPr>
          <a:xfrm>
            <a:off x="417830" y="1012190"/>
            <a:ext cx="1125093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上海新浦江锐擎</a:t>
            </a:r>
            <a:r>
              <a:rPr lang="en-US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4500" y="5371465"/>
            <a:ext cx="1122489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75680"/>
            <a:ext cx="11263630" cy="7829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上海新浦江锐擎试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驾场地，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试驾区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长100m，宽50m，总面积5000㎡ 柏油硬化 全封闭；露营区：面积约6000㎡；赛道长约800m，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6225" y="3735705"/>
            <a:ext cx="3815715" cy="23260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空场 2万/天；赛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道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en-US" sz="1200">
                <a:latin typeface="+mn-ea"/>
                <a:cs typeface="+mn-ea"/>
                <a:sym typeface="+mn-ea"/>
              </a:rPr>
              <a:t>试驾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区：长</a:t>
            </a:r>
            <a:r>
              <a:rPr lang="en-US" sz="1200">
                <a:latin typeface="+mn-ea"/>
                <a:cs typeface="+mn-ea"/>
                <a:sym typeface="+mn-ea"/>
              </a:rPr>
              <a:t>100m，宽50m，总面积5000㎡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柏油硬化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全封闭；</a:t>
            </a:r>
            <a:r>
              <a:rPr lang="en-US" sz="1200">
                <a:latin typeface="+mn-ea"/>
                <a:cs typeface="+mn-ea"/>
                <a:sym typeface="+mn-ea"/>
              </a:rPr>
              <a:t>露营区</a:t>
            </a:r>
            <a:r>
              <a:rPr lang="zh-CN" altLang="en-US" sz="1200">
                <a:latin typeface="+mn-ea"/>
                <a:cs typeface="+mn-ea"/>
                <a:sym typeface="+mn-ea"/>
              </a:rPr>
              <a:t>：</a:t>
            </a:r>
            <a:r>
              <a:rPr lang="en-US" sz="1200">
                <a:latin typeface="+mn-ea"/>
                <a:cs typeface="+mn-ea"/>
                <a:sym typeface="+mn-ea"/>
              </a:rPr>
              <a:t>面积约6000㎡</a:t>
            </a:r>
            <a:r>
              <a:rPr lang="zh-CN" altLang="en-US" sz="1200">
                <a:latin typeface="+mn-ea"/>
                <a:cs typeface="+mn-ea"/>
                <a:sym typeface="+mn-ea"/>
              </a:rPr>
              <a:t>；</a:t>
            </a:r>
            <a:r>
              <a:rPr lang="en-US" sz="1200">
                <a:latin typeface="+mn-ea"/>
                <a:cs typeface="+mn-ea"/>
                <a:sym typeface="+mn-ea"/>
              </a:rPr>
              <a:t>赛道长约800m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380v/220v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 固定洗手间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上海新浦江锐擎试驾场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995" y="1012190"/>
            <a:ext cx="7510780" cy="5534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67650" y="1012190"/>
            <a:ext cx="3784600" cy="2723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d242544d266e0a0173abf4c86a326a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7830" y="3872230"/>
            <a:ext cx="3714115" cy="2475230"/>
          </a:xfrm>
          <a:prstGeom prst="rect">
            <a:avLst/>
          </a:prstGeom>
        </p:spPr>
      </p:pic>
      <p:pic>
        <p:nvPicPr>
          <p:cNvPr id="3" name="图片 2" descr="7a17bf6754f07555f1cb3977a851d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37830" y="3876675"/>
            <a:ext cx="3642995" cy="2468880"/>
          </a:xfrm>
          <a:prstGeom prst="rect">
            <a:avLst/>
          </a:prstGeom>
        </p:spPr>
      </p:pic>
      <p:pic>
        <p:nvPicPr>
          <p:cNvPr id="7" name="图片 6" descr="3a182c99a227d34e685405b7c2b79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9890" y="3856355"/>
            <a:ext cx="3759200" cy="25063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468755" y="354838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场地</a:t>
            </a:r>
            <a:r>
              <a:rPr lang="zh-CN" altLang="en-US" sz="1200">
                <a:latin typeface="+mn-ea"/>
                <a:cs typeface="+mn-ea"/>
              </a:rPr>
              <a:t>鸟瞰图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20995" y="3548380"/>
            <a:ext cx="13347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试驾</a:t>
            </a:r>
            <a:r>
              <a:rPr lang="zh-CN" altLang="en-US" sz="1200">
                <a:latin typeface="+mn-ea"/>
                <a:cs typeface="+mn-ea"/>
                <a:sym typeface="+mn-ea"/>
              </a:rPr>
              <a:t>区域航拍图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79840" y="3548380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室内会议室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68755" y="639826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smart 汽车全系试驾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20995" y="6395720"/>
            <a:ext cx="1656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smart 汽车全系试驾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79840" y="6398260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smart 汽车全系试驾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890" y="1016635"/>
            <a:ext cx="3764915" cy="2489200"/>
          </a:xfrm>
          <a:prstGeom prst="rect">
            <a:avLst/>
          </a:prstGeom>
        </p:spPr>
      </p:pic>
      <p:pic>
        <p:nvPicPr>
          <p:cNvPr id="4" name="图片 3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830" y="1010920"/>
            <a:ext cx="3721100" cy="248920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6"/>
          <a:srcRect r="2251"/>
          <a:stretch>
            <a:fillRect/>
          </a:stretch>
        </p:blipFill>
        <p:spPr>
          <a:xfrm>
            <a:off x="8040370" y="1018540"/>
            <a:ext cx="3651250" cy="24815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a24e2fc1-81f5-44c4-9731-8f2012fc505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上海新浦江锐擎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279</cp:revision>
  <dcterms:created xsi:type="dcterms:W3CDTF">2019-06-19T02:08:00Z</dcterms:created>
  <dcterms:modified xsi:type="dcterms:W3CDTF">2023-06-12T02:47:13Z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FF7A4BAB706F4CCB80CAF9A9C68C457A</vt:lpwstr>
  </property>
</Properties>
</file>