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432" r:id="rId3"/>
    <p:sldId id="436" r:id="rId4"/>
    <p:sldId id="434" r:id="rId5"/>
    <p:sldId id="439" r:id="rId6"/>
    <p:sldId id="435" r:id="rId7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8" userDrawn="1">
          <p15:clr>
            <a:srgbClr val="A4A3A4"/>
          </p15:clr>
        </p15:guide>
        <p15:guide id="2" pos="272" userDrawn="1">
          <p15:clr>
            <a:srgbClr val="A4A3A4"/>
          </p15:clr>
        </p15:guide>
        <p15:guide id="3" pos="7447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364" userDrawn="1">
          <p15:clr>
            <a:srgbClr val="A4A3A4"/>
          </p15:clr>
        </p15:guide>
        <p15:guide id="6" orient="horz" pos="1038" userDrawn="1">
          <p15:clr>
            <a:srgbClr val="A4A3A4"/>
          </p15:clr>
        </p15:guide>
        <p15:guide id="7" pos="5032" userDrawn="1">
          <p15:clr>
            <a:srgbClr val="A4A3A4"/>
          </p15:clr>
        </p15:guide>
        <p15:guide id="8" orient="horz" pos="3104" userDrawn="1">
          <p15:clr>
            <a:srgbClr val="A4A3A4"/>
          </p15:clr>
        </p15:guide>
        <p15:guide id="9" pos="2642" userDrawn="1">
          <p15:clr>
            <a:srgbClr val="A4A3A4"/>
          </p15:clr>
        </p15:guide>
        <p15:guide id="10" orient="horz" pos="2250" userDrawn="1">
          <p15:clr>
            <a:srgbClr val="A4A3A4"/>
          </p15:clr>
        </p15:guide>
        <p15:guide id="11" orient="horz" pos="391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zhan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88"/>
        <p:guide pos="272"/>
        <p:guide pos="7447"/>
        <p:guide orient="horz" pos="637"/>
        <p:guide orient="horz" pos="3364"/>
        <p:guide orient="horz" pos="1038"/>
        <p:guide pos="5032"/>
        <p:guide orient="horz" pos="3104"/>
        <p:guide pos="2642"/>
        <p:guide orient="horz" pos="2250"/>
        <p:guide orient="horz" pos="391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8.xml"/><Relationship Id="rId12" Type="http://schemas.openxmlformats.org/officeDocument/2006/relationships/commentAuthors" Target="commentAuthors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2.jpeg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0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../media/image9.jpeg"/><Relationship Id="rId7" Type="http://schemas.openxmlformats.org/officeDocument/2006/relationships/image" Target="../media/image8.jpeg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image" Target="../media/image5.jpeg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25.xml"/><Relationship Id="rId10" Type="http://schemas.openxmlformats.org/officeDocument/2006/relationships/image" Target="../media/image3.jpeg"/><Relationship Id="rId1" Type="http://schemas.openxmlformats.org/officeDocument/2006/relationships/tags" Target="../tags/tag2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image" Target="../media/image11.jpeg"/><Relationship Id="rId3" Type="http://schemas.openxmlformats.org/officeDocument/2006/relationships/tags" Target="../tags/tag27.xml"/><Relationship Id="rId2" Type="http://schemas.openxmlformats.org/officeDocument/2006/relationships/image" Target="../media/image10.jpeg"/><Relationship Id="rId18" Type="http://schemas.openxmlformats.org/officeDocument/2006/relationships/slideLayout" Target="../slideLayouts/slideLayout1.xml"/><Relationship Id="rId17" Type="http://schemas.openxmlformats.org/officeDocument/2006/relationships/tags" Target="../tags/tag36.xml"/><Relationship Id="rId16" Type="http://schemas.openxmlformats.org/officeDocument/2006/relationships/tags" Target="../tags/tag35.xml"/><Relationship Id="rId15" Type="http://schemas.openxmlformats.org/officeDocument/2006/relationships/image" Target="../media/image15.jpeg"/><Relationship Id="rId14" Type="http://schemas.openxmlformats.org/officeDocument/2006/relationships/tags" Target="../tags/tag34.xml"/><Relationship Id="rId13" Type="http://schemas.openxmlformats.org/officeDocument/2006/relationships/image" Target="../media/image14.jpeg"/><Relationship Id="rId12" Type="http://schemas.openxmlformats.org/officeDocument/2006/relationships/image" Target="../media/image13.jpeg"/><Relationship Id="rId11" Type="http://schemas.openxmlformats.org/officeDocument/2006/relationships/tags" Target="../tags/tag33.xml"/><Relationship Id="rId10" Type="http://schemas.openxmlformats.org/officeDocument/2006/relationships/image" Target="../media/image12.jpeg"/><Relationship Id="rId1" Type="http://schemas.openxmlformats.org/officeDocument/2006/relationships/tags" Target="../tags/tag2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3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广州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8630" y="1012190"/>
            <a:ext cx="11236960" cy="587692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 rot="10800000">
            <a:off x="468630" y="5341620"/>
            <a:ext cx="11236960" cy="154686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bg1"/>
                </a:solidFill>
              </a:rPr>
              <a:t>广州游艇码</a:t>
            </a:r>
            <a:r>
              <a:rPr>
                <a:solidFill>
                  <a:schemeClr val="bg1"/>
                </a:solidFill>
                <a:sym typeface="+mn-ea"/>
              </a:rPr>
              <a:t>头</a:t>
            </a:r>
            <a:r>
              <a:rPr lang="zh-CN" altLang="en-US" sz="2800">
                <a:solidFill>
                  <a:schemeClr val="bg1"/>
                </a:solidFill>
              </a:rPr>
              <a:t>试驾场地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9265" y="6262370"/>
            <a:ext cx="112363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 spc="1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广州游艇码头试驾场地，位于珠港澳中心【最佳黄金位置】</a:t>
            </a:r>
            <a:r>
              <a:rPr lang="zh-CN" sz="1200" b="1" spc="1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200" b="1" spc="1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长500米，</a:t>
            </a:r>
            <a:r>
              <a:rPr lang="zh-CN" sz="1200" b="1" spc="1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最</a:t>
            </a:r>
            <a:r>
              <a:rPr sz="1200" b="1" spc="1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宽120米，总面积35000平米，距广州市区28公里</a:t>
            </a:r>
            <a:r>
              <a:rPr lang="zh-CN" sz="1200" b="1" spc="1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sz="1200" b="1" spc="1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985125" y="4017010"/>
            <a:ext cx="383476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chemeClr val="accent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3</a:t>
            </a:r>
            <a:r>
              <a:rPr lang="zh-CN" altLang="en-US" sz="1200" b="1">
                <a:solidFill>
                  <a:schemeClr val="accent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effectLst/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 ：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500m  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宽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120m  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最短宽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35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m</a:t>
            </a:r>
            <a:endParaRPr lang="en-US" altLang="zh-CN" sz="1200" dirty="0" smtClean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水泥地面 全封闭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380v/2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2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0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kw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方便接水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固定洗手间</a:t>
            </a:r>
            <a:endParaRPr lang="en-US" altLang="zh-CN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5" name="图片 4" descr="2e8072dfa346594c0427475be3634791"/>
          <p:cNvPicPr/>
          <p:nvPr/>
        </p:nvPicPr>
        <p:blipFill>
          <a:blip r:embed="rId1"/>
          <a:srcRect r="755" b="757"/>
          <a:stretch>
            <a:fillRect/>
          </a:stretch>
        </p:blipFill>
        <p:spPr>
          <a:xfrm>
            <a:off x="8012430" y="1141095"/>
            <a:ext cx="3807460" cy="2639695"/>
          </a:xfrm>
          <a:prstGeom prst="rect">
            <a:avLst/>
          </a:prstGeom>
        </p:spPr>
      </p:pic>
      <p:pic>
        <p:nvPicPr>
          <p:cNvPr id="4" name="图片 3" descr="广州游艇码头试驾场地 202112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" y="1141095"/>
            <a:ext cx="7923530" cy="48139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82465" y="1092615"/>
            <a:ext cx="3711575" cy="232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328420" y="3435516"/>
            <a:ext cx="19215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ym typeface="+mn-ea"/>
              </a:rPr>
              <a:t>俯拍图</a:t>
            </a:r>
            <a:endParaRPr lang="zh-CN" altLang="en-US" sz="1200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01150" y="3435516"/>
            <a:ext cx="35166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ym typeface="+mn-ea"/>
              </a:rPr>
              <a:t>空场图</a:t>
            </a:r>
            <a:endParaRPr lang="zh-CN" altLang="en-US" sz="1200"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98475" y="6213026"/>
            <a:ext cx="35820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1200" dirty="0"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247003" y="3435516"/>
            <a:ext cx="17735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 dirty="0">
                <a:sym typeface="+mn-ea"/>
              </a:rPr>
              <a:t>空场图</a:t>
            </a:r>
            <a:endParaRPr lang="zh-CN" sz="1200" dirty="0"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221978" y="6146258"/>
            <a:ext cx="35293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+mn-ea"/>
                <a:cs typeface="+mn-ea"/>
                <a:sym typeface="+mn-ea"/>
              </a:rPr>
              <a:t>会所</a:t>
            </a:r>
            <a:endParaRPr lang="zh-CN" altLang="en-US" sz="1200" dirty="0"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328420" y="6146258"/>
            <a:ext cx="19532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dirty="0">
                <a:latin typeface="+mn-ea"/>
                <a:cs typeface="+mn-ea"/>
                <a:sym typeface="+mn-ea"/>
              </a:rPr>
              <a:t>会所</a:t>
            </a:r>
            <a:endParaRPr lang="zh-CN" altLang="en-US" sz="1200" dirty="0">
              <a:latin typeface="+mn-ea"/>
              <a:cs typeface="+mn-ea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5174615" y="6146258"/>
            <a:ext cx="19532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dirty="0">
                <a:latin typeface="+mn-ea"/>
                <a:cs typeface="+mn-ea"/>
                <a:sym typeface="+mn-ea"/>
              </a:rPr>
              <a:t>会所</a:t>
            </a:r>
            <a:endParaRPr lang="zh-CN" altLang="en-US" sz="1200" dirty="0"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rcRect r="9389"/>
          <a:stretch>
            <a:fillRect/>
          </a:stretch>
        </p:blipFill>
        <p:spPr>
          <a:xfrm>
            <a:off x="8118475" y="3825240"/>
            <a:ext cx="3700145" cy="2320925"/>
          </a:xfrm>
          <a:prstGeom prst="rect">
            <a:avLst/>
          </a:prstGeom>
        </p:spPr>
      </p:pic>
      <p:pic>
        <p:nvPicPr>
          <p:cNvPr id="10" name="图片 9" descr="会所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277360" y="3825240"/>
            <a:ext cx="3710305" cy="23266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rcRect l="7969" b="9343"/>
          <a:stretch>
            <a:fillRect/>
          </a:stretch>
        </p:blipFill>
        <p:spPr>
          <a:xfrm>
            <a:off x="8081010" y="1107440"/>
            <a:ext cx="3741420" cy="2298700"/>
          </a:xfrm>
          <a:prstGeom prst="rect">
            <a:avLst/>
          </a:prstGeom>
        </p:spPr>
      </p:pic>
      <p:pic>
        <p:nvPicPr>
          <p:cNvPr id="5" name="图片 4" descr="微信图片_20230511171715"/>
          <p:cNvPicPr>
            <a:picLocks noChangeAspect="1"/>
          </p:cNvPicPr>
          <p:nvPr/>
        </p:nvPicPr>
        <p:blipFill>
          <a:blip r:embed="rId8"/>
          <a:srcRect t="19406" b="4740"/>
          <a:stretch>
            <a:fillRect/>
          </a:stretch>
        </p:blipFill>
        <p:spPr>
          <a:xfrm>
            <a:off x="432435" y="3798570"/>
            <a:ext cx="3724275" cy="2332355"/>
          </a:xfrm>
          <a:prstGeom prst="rect">
            <a:avLst/>
          </a:prstGeom>
        </p:spPr>
      </p:pic>
      <p:pic>
        <p:nvPicPr>
          <p:cNvPr id="8" name="图片 7" descr="2e8072dfa346594c0427475be3634791"/>
          <p:cNvPicPr/>
          <p:nvPr>
            <p:custDataLst>
              <p:tags r:id="rId9"/>
            </p:custDataLst>
          </p:nvPr>
        </p:nvPicPr>
        <p:blipFill>
          <a:blip r:embed="rId10"/>
          <a:srcRect l="1903" r="755" b="12121"/>
          <a:stretch>
            <a:fillRect/>
          </a:stretch>
        </p:blipFill>
        <p:spPr>
          <a:xfrm>
            <a:off x="419735" y="1076960"/>
            <a:ext cx="3743325" cy="2337435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33705" y="3820160"/>
            <a:ext cx="3711600" cy="232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112760" y="1080135"/>
            <a:ext cx="3711600" cy="232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8221470" y="3473135"/>
            <a:ext cx="35166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上汽奥迪A7L 尊享之旅</a:t>
            </a:r>
            <a:endParaRPr lang="zh-CN" altLang="en-US" sz="1200"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498475" y="6213026"/>
            <a:ext cx="35820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dirty="0">
                <a:sym typeface="+mn-ea"/>
              </a:rPr>
              <a:t> 广汽本田型格 疾速驾控BATTLE晋级赛</a:t>
            </a:r>
            <a:endParaRPr lang="zh-CN" altLang="en-US" sz="1200" dirty="0"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7"/>
            </p:custDataLst>
          </p:nvPr>
        </p:nvSpPr>
        <p:spPr>
          <a:xfrm>
            <a:off x="5156200" y="6212840"/>
            <a:ext cx="19532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dirty="0">
                <a:sym typeface="+mn-ea"/>
              </a:rPr>
              <a:t>智己L7</a:t>
            </a:r>
            <a:r>
              <a:rPr lang="en-US" altLang="zh-CN" sz="1200" dirty="0">
                <a:sym typeface="+mn-ea"/>
              </a:rPr>
              <a:t> </a:t>
            </a:r>
            <a:r>
              <a:rPr lang="zh-CN" altLang="en-US" sz="1200" dirty="0">
                <a:sym typeface="+mn-ea"/>
              </a:rPr>
              <a:t>新世界驾控旗舰 全国区域试驾</a:t>
            </a:r>
            <a:r>
              <a:rPr lang="en-US" altLang="zh-CN" sz="1200" dirty="0">
                <a:sym typeface="+mn-ea"/>
              </a:rPr>
              <a:t> </a:t>
            </a:r>
            <a:r>
              <a:rPr lang="zh-CN" altLang="en-US" sz="1200" dirty="0">
                <a:sym typeface="+mn-ea"/>
              </a:rPr>
              <a:t>广州站</a:t>
            </a:r>
            <a:endParaRPr lang="zh-CN" altLang="en-US" sz="1200" dirty="0">
              <a:sym typeface="+mn-ea"/>
            </a:endParaRPr>
          </a:p>
          <a:p>
            <a:pPr algn="ctr"/>
            <a:endParaRPr lang="zh-CN" altLang="en-US" sz="1200" dirty="0">
              <a:latin typeface="+mn-ea"/>
              <a:cs typeface="+mn-ea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8"/>
            </p:custDataLst>
          </p:nvPr>
        </p:nvSpPr>
        <p:spPr>
          <a:xfrm>
            <a:off x="8221978" y="6236521"/>
            <a:ext cx="35293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dirty="0">
                <a:sym typeface="+mn-ea"/>
              </a:rPr>
              <a:t>极星Polestar “星”动行动 试驾新体验</a:t>
            </a:r>
            <a:br>
              <a:rPr lang="zh-CN" altLang="en-US" sz="1200" dirty="0">
                <a:sym typeface="+mn-ea"/>
              </a:rPr>
            </a:br>
            <a:r>
              <a:rPr lang="zh-CN" altLang="en-US" sz="1200" dirty="0">
                <a:sym typeface="+mn-ea"/>
              </a:rPr>
              <a:t>城市试驾</a:t>
            </a:r>
            <a:r>
              <a:rPr lang="en-US" altLang="zh-CN" sz="1200" dirty="0">
                <a:sym typeface="+mn-ea"/>
              </a:rPr>
              <a:t> </a:t>
            </a:r>
            <a:r>
              <a:rPr lang="zh-CN" altLang="en-US" sz="1200" dirty="0">
                <a:sym typeface="+mn-ea"/>
              </a:rPr>
              <a:t>广州站 </a:t>
            </a:r>
            <a:endParaRPr lang="zh-CN" altLang="en-US" sz="1200" dirty="0">
              <a:sym typeface="+mn-ea"/>
            </a:endParaRPr>
          </a:p>
        </p:txBody>
      </p:sp>
      <p:pic>
        <p:nvPicPr>
          <p:cNvPr id="18" name="图片 17" descr="C:\Users\shizhan\Desktop\广州极星\8.jpg8"/>
          <p:cNvPicPr/>
          <p:nvPr>
            <p:custDataLst>
              <p:tags r:id="rId9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>
            <a:off x="8113408" y="3820160"/>
            <a:ext cx="3711600" cy="232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>
            <p:custDataLst>
              <p:tags r:id="rId11"/>
            </p:custDataLst>
          </p:nvPr>
        </p:nvPicPr>
        <p:blipFill>
          <a:blip r:embed="rId12"/>
          <a:srcRect l="2360" r="2098"/>
          <a:stretch>
            <a:fillRect/>
          </a:stretch>
        </p:blipFill>
        <p:spPr>
          <a:xfrm>
            <a:off x="4277995" y="3820160"/>
            <a:ext cx="3711600" cy="232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" name="图片 99"/>
          <p:cNvPicPr/>
          <p:nvPr/>
        </p:nvPicPr>
        <p:blipFill>
          <a:blip r:embed="rId13"/>
          <a:srcRect t="4888"/>
          <a:stretch>
            <a:fillRect/>
          </a:stretch>
        </p:blipFill>
        <p:spPr>
          <a:xfrm>
            <a:off x="441960" y="1080770"/>
            <a:ext cx="3712210" cy="23101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文本框 18"/>
          <p:cNvSpPr txBox="1"/>
          <p:nvPr>
            <p:custDataLst>
              <p:tags r:id="rId14"/>
            </p:custDataLst>
          </p:nvPr>
        </p:nvSpPr>
        <p:spPr>
          <a:xfrm>
            <a:off x="498600" y="3467420"/>
            <a:ext cx="35166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广汽三菱</a:t>
            </a:r>
            <a:r>
              <a:rPr lang="en-US" altLang="zh-CN" sz="1200">
                <a:sym typeface="+mn-ea"/>
              </a:rPr>
              <a:t> </a:t>
            </a:r>
            <a:r>
              <a:rPr lang="zh-CN" altLang="en-US" sz="1200">
                <a:sym typeface="+mn-ea"/>
              </a:rPr>
              <a:t>全新欧蓝德试驾活动</a:t>
            </a:r>
            <a:endParaRPr lang="zh-CN" altLang="en-US" sz="1200">
              <a:sym typeface="+mn-ea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15"/>
          <a:srcRect t="6289"/>
          <a:stretch>
            <a:fillRect/>
          </a:stretch>
        </p:blipFill>
        <p:spPr>
          <a:xfrm>
            <a:off x="4277360" y="1083945"/>
            <a:ext cx="3712210" cy="23183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文本框 21"/>
          <p:cNvSpPr txBox="1"/>
          <p:nvPr>
            <p:custDataLst>
              <p:tags r:id="rId16"/>
            </p:custDataLst>
          </p:nvPr>
        </p:nvSpPr>
        <p:spPr>
          <a:xfrm>
            <a:off x="4384800" y="3473770"/>
            <a:ext cx="35166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小鹏</a:t>
            </a:r>
            <a:r>
              <a:rPr lang="en-US" altLang="zh-CN" sz="1200">
                <a:sym typeface="+mn-ea"/>
              </a:rPr>
              <a:t> </a:t>
            </a:r>
            <a:r>
              <a:rPr lang="zh-CN" altLang="en-US" sz="1200">
                <a:sym typeface="+mn-ea"/>
              </a:rPr>
              <a:t>全新</a:t>
            </a:r>
            <a:r>
              <a:rPr lang="en-US" altLang="zh-CN" sz="1200">
                <a:sym typeface="+mn-ea"/>
              </a:rPr>
              <a:t>P7i </a:t>
            </a:r>
            <a:r>
              <a:rPr lang="zh-CN" altLang="en-US" sz="1200">
                <a:sym typeface="+mn-ea"/>
              </a:rPr>
              <a:t>极智驾控学院</a:t>
            </a:r>
            <a:endParaRPr lang="zh-CN" altLang="en-US" sz="1200">
              <a:sym typeface="+mn-ea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微信图片_20211216100109"/>
          <p:cNvPicPr/>
          <p:nvPr/>
        </p:nvPicPr>
        <p:blipFill>
          <a:blip r:embed="rId1"/>
          <a:srcRect t="3857" r="1787" b="2070"/>
          <a:stretch>
            <a:fillRect/>
          </a:stretch>
        </p:blipFill>
        <p:spPr>
          <a:xfrm>
            <a:off x="8106410" y="1080135"/>
            <a:ext cx="3711600" cy="2322000"/>
          </a:xfrm>
          <a:prstGeom prst="rect">
            <a:avLst/>
          </a:prstGeom>
        </p:spPr>
      </p:pic>
      <p:pic>
        <p:nvPicPr>
          <p:cNvPr id="2" name="图片 1"/>
          <p:cNvPicPr/>
          <p:nvPr/>
        </p:nvPicPr>
        <p:blipFill>
          <a:blip r:embed="rId2"/>
          <a:srcRect l="4048" r="3782"/>
          <a:stretch>
            <a:fillRect/>
          </a:stretch>
        </p:blipFill>
        <p:spPr>
          <a:xfrm>
            <a:off x="4281805" y="1083945"/>
            <a:ext cx="3711600" cy="232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441960" y="1081405"/>
            <a:ext cx="3711600" cy="232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/>
        </p:nvPicPr>
        <p:blipFill>
          <a:blip r:embed="rId4"/>
          <a:srcRect t="3677"/>
          <a:stretch>
            <a:fillRect/>
          </a:stretch>
        </p:blipFill>
        <p:spPr>
          <a:xfrm>
            <a:off x="441960" y="3831590"/>
            <a:ext cx="3711600" cy="232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336675" y="3479800"/>
            <a:ext cx="19215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ym typeface="+mn-ea"/>
              </a:rPr>
              <a:t>广汽埃安试驾活动</a:t>
            </a:r>
            <a:endParaRPr lang="zh-CN" altLang="en-US" sz="1200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02420" y="3475675"/>
            <a:ext cx="35166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ym typeface="+mn-ea"/>
              </a:rPr>
              <a:t>林肯</a:t>
            </a:r>
            <a:endParaRPr lang="zh-CN" altLang="en-US" sz="1200"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15620" y="6230171"/>
            <a:ext cx="35820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ym typeface="+mn-ea"/>
              </a:rPr>
              <a:t>空悬之道 等你来战</a:t>
            </a:r>
            <a:endParaRPr lang="zh-CN" altLang="en-US" sz="1200" dirty="0">
              <a:sym typeface="+mn-ea"/>
            </a:endParaRPr>
          </a:p>
          <a:p>
            <a:pPr algn="ctr"/>
            <a:r>
              <a:rPr lang="zh-CN" altLang="en-US" sz="1200" dirty="0">
                <a:sym typeface="+mn-ea"/>
              </a:rPr>
              <a:t>岚图FREE试驾</a:t>
            </a:r>
            <a:endParaRPr lang="zh-CN" altLang="en-US" sz="1200" dirty="0"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377179" y="6230031"/>
            <a:ext cx="15208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 dirty="0">
                <a:sym typeface="+mn-ea"/>
              </a:rPr>
              <a:t>蔚来汽车试驾活动</a:t>
            </a:r>
            <a:endParaRPr lang="zh-CN" sz="1200" dirty="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022850" y="3402965"/>
            <a:ext cx="21456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 dirty="0">
                <a:sym typeface="+mn-ea"/>
              </a:rPr>
              <a:t>驭电前行·e路静驰 东本CR-V PHEV广州试驾品鉴会</a:t>
            </a:r>
            <a:endParaRPr sz="1200" dirty="0"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212453" y="6221281"/>
            <a:ext cx="35293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ym typeface="+mn-ea"/>
              </a:rPr>
              <a:t>梅赛德斯-AMG</a:t>
            </a:r>
            <a:r>
              <a:rPr lang="zh-CN" sz="1200" dirty="0">
                <a:sym typeface="+mn-ea"/>
              </a:rPr>
              <a:t>汽车试驾活动</a:t>
            </a:r>
            <a:endParaRPr lang="zh-CN" altLang="en-US" sz="1200" dirty="0">
              <a:sym typeface="+mn-ea"/>
            </a:endParaRPr>
          </a:p>
        </p:txBody>
      </p:sp>
      <p:pic>
        <p:nvPicPr>
          <p:cNvPr id="10" name="图片 9" descr="微信图片_20211216100336"/>
          <p:cNvPicPr/>
          <p:nvPr/>
        </p:nvPicPr>
        <p:blipFill rotWithShape="1">
          <a:blip r:embed="rId5"/>
          <a:srcRect l="-276" t="12688" r="276" b="3529"/>
          <a:stretch>
            <a:fillRect/>
          </a:stretch>
        </p:blipFill>
        <p:spPr>
          <a:xfrm>
            <a:off x="8105140" y="3825240"/>
            <a:ext cx="3711600" cy="2322000"/>
          </a:xfrm>
          <a:prstGeom prst="rect">
            <a:avLst/>
          </a:prstGeom>
        </p:spPr>
      </p:pic>
      <p:pic>
        <p:nvPicPr>
          <p:cNvPr id="13" name="图片 12" descr="蔚来"/>
          <p:cNvPicPr/>
          <p:nvPr/>
        </p:nvPicPr>
        <p:blipFill>
          <a:blip r:embed="rId6"/>
          <a:stretch>
            <a:fillRect/>
          </a:stretch>
        </p:blipFill>
        <p:spPr>
          <a:xfrm>
            <a:off x="4281805" y="3825240"/>
            <a:ext cx="3711600" cy="232200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PLACING_PICTURE_USER_VIEWPORT" val="{&quot;height&quot;:9255,&quot;width&quot;:17696}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WM_UNIT_PLACING_PICTURE_USER_VIEWPORT" val="{&quot;height&quot;:3656.6929133858266,&quot;width&quot;:5845.03937007874}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6.xml><?xml version="1.0" encoding="utf-8"?>
<p:tagLst xmlns:p="http://schemas.openxmlformats.org/presentationml/2006/main">
  <p:tag name="KSO_WM_UNIT_PLACING_PICTURE_USER_VIEWPORT" val="{&quot;height&quot;:3656.6929133858266,&quot;width&quot;:5845.03937007874}"/>
  <p:tag name="KSO_WM_BEAUTIFY_FLAG" val=""/>
</p:tagLst>
</file>

<file path=ppt/tags/tag27.xml><?xml version="1.0" encoding="utf-8"?>
<p:tagLst xmlns:p="http://schemas.openxmlformats.org/presentationml/2006/main">
  <p:tag name="KSO_WM_UNIT_PLACING_PICTURE_USER_VIEWPORT" val="{&quot;height&quot;:3656.6929133858266,&quot;width&quot;:5845.03937007874}"/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UNIT_PLACING_PICTURE_USER_VIEWPORT" val="{&quot;height&quot;:3656.6928100585938,&quot;width&quot;:5958.42529296875}"/>
  <p:tag name="KSO_WM_BEAUTIFY_FLAG" val=""/>
</p:tagLst>
</file>

<file path=ppt/tags/tag33.xml><?xml version="1.0" encoding="utf-8"?>
<p:tagLst xmlns:p="http://schemas.openxmlformats.org/presentationml/2006/main">
  <p:tag name="KSO_WM_UNIT_PLACING_PICTURE_USER_VIEWPORT" val="{&quot;height&quot;:3656.6929133858266,&quot;width&quot;:5845.03937007874}"/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38.xml><?xml version="1.0" encoding="utf-8"?>
<p:tagLst xmlns:p="http://schemas.openxmlformats.org/presentationml/2006/main">
  <p:tag name="KSO_DOCER_TEMPLATE_OPEN_ONCE_MARK" val="1"/>
  <p:tag name="COMMONDATA" val="eyJoZGlkIjoiYThmNTk2OGY0ZWVjMTBkZDI2MmM3MThhMjk2ODBkNzgifQ=="/>
  <p:tag name="KSO_WPP_MARK_KEY" val="bdec1c3c-bec5-4e1a-83eb-f31c4e1e63d9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</Words>
  <Application>WPS 演示</Application>
  <PresentationFormat>宽屏</PresentationFormat>
  <Paragraphs>48</Paragraphs>
  <Slides>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广州游艇码头试驾场地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胖子不会少吃</cp:lastModifiedBy>
  <cp:revision>285</cp:revision>
  <dcterms:created xsi:type="dcterms:W3CDTF">2019-06-19T02:08:00Z</dcterms:created>
  <dcterms:modified xsi:type="dcterms:W3CDTF">2023-06-26T09:18:02Z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AA973E7448DB4BA5ACC6AB0FD5A0B6EE</vt:lpwstr>
  </property>
</Properties>
</file>