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45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66" userDrawn="1">
          <p15:clr>
            <a:srgbClr val="A4A3A4"/>
          </p15:clr>
        </p15:guide>
        <p15:guide id="7" pos="2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2"/>
        <p:guide pos="378"/>
        <p:guide pos="7358"/>
        <p:guide orient="horz" pos="645"/>
        <p:guide orient="horz" pos="3834"/>
        <p:guide pos="5066"/>
        <p:guide pos="2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0075" y="1039495"/>
            <a:ext cx="11115675" cy="5842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深圳机场码头试驾场地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深圳机场码头试驾场地，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位于深圳市宝安区新港务码头大道。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可举办各类试乘试驾，安驾培训，新车发布会等活动。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深圳机场码头试驾场地(2)(2)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270" y="1024255"/>
            <a:ext cx="7216775" cy="51041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67370" y="1618615"/>
            <a:ext cx="3326130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180m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45m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8100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0065" y="1091565"/>
            <a:ext cx="3644900" cy="244602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04030" y="1091565"/>
            <a:ext cx="3615055" cy="2446020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8625" y="1076960"/>
            <a:ext cx="3621405" cy="2460625"/>
          </a:xfrm>
          <a:prstGeom prst="rect">
            <a:avLst/>
          </a:prstGeom>
        </p:spPr>
      </p:pic>
      <p:pic>
        <p:nvPicPr>
          <p:cNvPr id="17" name="图片 16" descr="9719e4154e424daaab7c2fddcbde7e1f"/>
          <p:cNvPicPr>
            <a:picLocks noChangeAspect="1"/>
          </p:cNvPicPr>
          <p:nvPr/>
        </p:nvPicPr>
        <p:blipFill>
          <a:blip r:embed="rId4"/>
          <a:srcRect r="6116" b="623"/>
          <a:stretch>
            <a:fillRect/>
          </a:stretch>
        </p:blipFill>
        <p:spPr>
          <a:xfrm>
            <a:off x="8042275" y="3890010"/>
            <a:ext cx="3625850" cy="2429510"/>
          </a:xfrm>
          <a:prstGeom prst="rect">
            <a:avLst/>
          </a:prstGeom>
        </p:spPr>
      </p:pic>
      <p:pic>
        <p:nvPicPr>
          <p:cNvPr id="12" name="图片 11" descr="298056b9733d4e459df7e3793b57c433"/>
          <p:cNvPicPr>
            <a:picLocks noChangeAspect="1"/>
          </p:cNvPicPr>
          <p:nvPr/>
        </p:nvPicPr>
        <p:blipFill>
          <a:blip r:embed="rId5"/>
          <a:srcRect l="2765" r="458"/>
          <a:stretch>
            <a:fillRect/>
          </a:stretch>
        </p:blipFill>
        <p:spPr>
          <a:xfrm>
            <a:off x="4294505" y="3889375"/>
            <a:ext cx="3626485" cy="2430145"/>
          </a:xfrm>
          <a:prstGeom prst="rect">
            <a:avLst/>
          </a:prstGeom>
        </p:spPr>
      </p:pic>
      <p:pic>
        <p:nvPicPr>
          <p:cNvPr id="13" name="图片 12" descr="96e9919e785e4dcf9e187ee5f09a8834"/>
          <p:cNvPicPr>
            <a:picLocks noChangeAspect="1"/>
          </p:cNvPicPr>
          <p:nvPr/>
        </p:nvPicPr>
        <p:blipFill>
          <a:blip r:embed="rId6"/>
          <a:srcRect r="2551"/>
          <a:stretch>
            <a:fillRect/>
          </a:stretch>
        </p:blipFill>
        <p:spPr>
          <a:xfrm>
            <a:off x="527685" y="3890010"/>
            <a:ext cx="3629025" cy="24295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0075" y="637603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游弋新都市生活 广汽本田SUV家族媒体试驾会 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5465" y="637667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游弋新都市生活 广汽本田SUV家族媒体试驾会 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14335" y="6369050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游弋新都市生活 广汽本田SUV家族媒体试驾会 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075" y="353758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24350" y="352425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48625" y="3529965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cc716220-9cc6-4d71-b98e-21ce9a4f993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深圳机场码头试驾场地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成文</cp:lastModifiedBy>
  <cp:revision>384</cp:revision>
  <dcterms:created xsi:type="dcterms:W3CDTF">2019-06-19T02:08:00Z</dcterms:created>
  <dcterms:modified xsi:type="dcterms:W3CDTF">2023-07-25T07:40:41Z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A05AE7B2C94C4C909E9F835C096345A6</vt:lpwstr>
  </property>
</Properties>
</file>