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2" pos="3818" userDrawn="1">
          <p15:clr>
            <a:srgbClr val="A4A3A4"/>
          </p15:clr>
        </p15:guide>
        <p15:guide id="1" orient="horz" pos="2478" userDrawn="1">
          <p15:clr>
            <a:srgbClr val="A4A3A4"/>
          </p15:clr>
        </p15:guide>
        <p15:guide id="2" pos="521" userDrawn="1">
          <p15:clr>
            <a:srgbClr val="A4A3A4"/>
          </p15:clr>
        </p15:guide>
        <p15:guide id="3" pos="7372" userDrawn="1">
          <p15:clr>
            <a:srgbClr val="A4A3A4"/>
          </p15:clr>
        </p15:guide>
        <p15:guide id="4" orient="horz" pos="837" userDrawn="1">
          <p15:clr>
            <a:srgbClr val="A4A3A4"/>
          </p15:clr>
        </p15:guide>
        <p15:guide id="5" orient="horz" pos="4010" userDrawn="1">
          <p15:clr>
            <a:srgbClr val="A4A3A4"/>
          </p15:clr>
        </p15:guide>
        <p15:guide id="6" pos="2797" userDrawn="1">
          <p15:clr>
            <a:srgbClr val="A4A3A4"/>
          </p15:clr>
        </p15:guide>
        <p15:guide id="7" pos="50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FE552E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pos="3818"/>
        <p:guide orient="horz" pos="2478"/>
        <p:guide pos="521"/>
        <p:guide pos="7372"/>
        <p:guide orient="horz" pos="837"/>
        <p:guide orient="horz" pos="4010"/>
        <p:guide pos="2797"/>
        <p:guide pos="50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7830" y="1012190"/>
            <a:ext cx="11287125" cy="584517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石家庄森林河趣那</a:t>
            </a:r>
            <a:r>
              <a:rPr lang="en-US" altLang="zh-CN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sym typeface="+mn-ea"/>
              </a:rPr>
              <a:t>越野场地</a:t>
            </a:r>
            <a:endParaRPr lang="zh-CN" altLang="en-US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5220" cy="148463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石家庄森丽河趣那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越野场地，位于河北省石家庄市中华北大街滹沱河景区云龙大桥西侧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森林河趣那公园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内。场地内越野科目设有：涉水池、大小驼峰、连续驼峰、交叉轴、起伏路、鹅卵石路、起伏路等科目，共分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A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两条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难度越野路线，可用于举办汽车赛事、试乘试驾活动、汽车性能测试及驾控培训等。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17815" y="4025265"/>
            <a:ext cx="39128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越野环形路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可以分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A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、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B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两天赛道进行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380v/50kw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接水方便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2" name="图片 1" descr="3efe46f25e5a32f26f36e5bd0f5efe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035" y="1205230"/>
            <a:ext cx="7652385" cy="51092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17815" y="1205230"/>
            <a:ext cx="3896360" cy="23145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270953" y="636587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iCAR 03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558213" y="3541713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BJ40 </a:t>
            </a:r>
            <a:r>
              <a:rPr lang="zh-CN" altLang="en-US" sz="1200">
                <a:latin typeface="+mn-ea"/>
                <a:cs typeface="+mn-ea"/>
                <a:sym typeface="+mn-ea"/>
              </a:rPr>
              <a:t>刀锋英雄区域上市会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07890" y="636587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iCAR 03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0333" y="3541713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BJ40 </a:t>
            </a:r>
            <a:r>
              <a:rPr lang="zh-CN" altLang="en-US" sz="1200">
                <a:latin typeface="+mn-ea"/>
                <a:cs typeface="+mn-ea"/>
                <a:sym typeface="+mn-ea"/>
              </a:rPr>
              <a:t>刀锋英雄区域</a:t>
            </a:r>
            <a:r>
              <a:rPr lang="zh-CN" altLang="en-US" sz="1200">
                <a:latin typeface="+mn-ea"/>
                <a:cs typeface="+mn-ea"/>
                <a:sym typeface="+mn-ea"/>
              </a:rPr>
              <a:t>上市会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86363" y="3541713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BJ40 </a:t>
            </a:r>
            <a:r>
              <a:rPr lang="zh-CN" altLang="en-US" sz="1200">
                <a:latin typeface="+mn-ea"/>
                <a:cs typeface="+mn-ea"/>
                <a:sym typeface="+mn-ea"/>
              </a:rPr>
              <a:t>刀锋英雄区域上市会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84540" y="636587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iCAR 03 </a:t>
            </a:r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3100" y="1177290"/>
            <a:ext cx="3394710" cy="22612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225" y="1187450"/>
            <a:ext cx="3361055" cy="22409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695" y="1185228"/>
            <a:ext cx="3367405" cy="22453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100" y="3943985"/>
            <a:ext cx="3394710" cy="22637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225" y="3938905"/>
            <a:ext cx="3361690" cy="224155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8330" y="3928745"/>
            <a:ext cx="3360420" cy="225933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5424094a-602a-40ab-8e4f-b133bdabd086"/>
  <p:tag name="COMMONDATA" val="eyJoZGlkIjoiYThmNTk2OGY0ZWVjMTBkZDI2MmM3MThhMjk2ODBkNzgifQ==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石家庄森林河趣那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LIU</cp:lastModifiedBy>
  <cp:revision>266</cp:revision>
  <dcterms:created xsi:type="dcterms:W3CDTF">2019-06-19T02:08:00Z</dcterms:created>
  <dcterms:modified xsi:type="dcterms:W3CDTF">2024-06-26T04:36:33Z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F9A3CC92C1904D349E7047435F034C00</vt:lpwstr>
  </property>
</Properties>
</file>