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475" userDrawn="1">
          <p15:clr>
            <a:srgbClr val="A4A3A4"/>
          </p15:clr>
        </p15:guide>
        <p15:guide id="2" pos="262" userDrawn="1">
          <p15:clr>
            <a:srgbClr val="A4A3A4"/>
          </p15:clr>
        </p15:guide>
        <p15:guide id="3" pos="7390" userDrawn="1">
          <p15:clr>
            <a:srgbClr val="A4A3A4"/>
          </p15:clr>
        </p15:guide>
        <p15:guide id="4" orient="horz" pos="623" userDrawn="1">
          <p15:clr>
            <a:srgbClr val="A4A3A4"/>
          </p15:clr>
        </p15:guide>
        <p15:guide id="5" orient="horz" pos="393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4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40"/>
        <p:guide orient="horz" pos="2475"/>
        <p:guide pos="262"/>
        <p:guide pos="7390"/>
        <p:guide orient="horz" pos="623"/>
        <p:guide orient="horz" pos="3931"/>
        <p:guide pos="2531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2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30207120455"/>
          <p:cNvPicPr>
            <a:picLocks noChangeAspect="1"/>
          </p:cNvPicPr>
          <p:nvPr/>
        </p:nvPicPr>
        <p:blipFill>
          <a:blip r:embed="rId1"/>
          <a:srcRect t="32248" r="1935"/>
          <a:stretch>
            <a:fillRect/>
          </a:stretch>
        </p:blipFill>
        <p:spPr>
          <a:xfrm>
            <a:off x="415925" y="989330"/>
            <a:ext cx="11325225" cy="58686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6560" y="1012190"/>
            <a:ext cx="11289030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</a:rPr>
              <a:t>义乌赛车公园试驾场地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714365"/>
            <a:ext cx="11308715" cy="1143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62915" y="6158230"/>
            <a:ext cx="1124902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义乌赛车公园试驾场地位于浙江省义乌市八坑线。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柏油地面，全封闭场地，另配有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公里卡丁车赛道和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.7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公里越野赛道。可用于举办汽车赛事、专业越野赛事、越野试驾等。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30207120459"/>
          <p:cNvPicPr>
            <a:picLocks noChangeAspect="1"/>
          </p:cNvPicPr>
          <p:nvPr/>
        </p:nvPicPr>
        <p:blipFill>
          <a:blip r:embed="rId1"/>
          <a:srcRect l="7106"/>
          <a:stretch>
            <a:fillRect/>
          </a:stretch>
        </p:blipFill>
        <p:spPr>
          <a:xfrm>
            <a:off x="7625715" y="988695"/>
            <a:ext cx="4109085" cy="29502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4780" y="4108450"/>
            <a:ext cx="39693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</a:t>
            </a:r>
            <a:r>
              <a:rPr lang="en-US" altLang="zh-CN" sz="1200">
                <a:latin typeface="+mn-ea"/>
                <a:cs typeface="+mn-ea"/>
                <a:sym typeface="+mn-ea"/>
              </a:rPr>
              <a:t>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1</a:t>
            </a:r>
            <a:r>
              <a:rPr lang="en-US" altLang="zh-CN" sz="1200">
                <a:latin typeface="+mn-ea"/>
                <a:cs typeface="+mn-ea"/>
                <a:sym typeface="+mn-ea"/>
              </a:rPr>
              <a:t>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380V/250kw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义乌汽车公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988695"/>
            <a:ext cx="6711950" cy="5255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全国短道拉力赛"/>
          <p:cNvPicPr>
            <a:picLocks noChangeAspect="1"/>
          </p:cNvPicPr>
          <p:nvPr/>
        </p:nvPicPr>
        <p:blipFill>
          <a:blip r:embed="rId1"/>
          <a:srcRect t="5841"/>
          <a:stretch>
            <a:fillRect/>
          </a:stretch>
        </p:blipFill>
        <p:spPr>
          <a:xfrm>
            <a:off x="443230" y="3874770"/>
            <a:ext cx="3705860" cy="2320290"/>
          </a:xfrm>
          <a:prstGeom prst="rect">
            <a:avLst/>
          </a:prstGeom>
        </p:spPr>
      </p:pic>
      <p:pic>
        <p:nvPicPr>
          <p:cNvPr id="2" name="图片 1" descr="微信图片_20230207120444"/>
          <p:cNvPicPr>
            <a:picLocks noChangeAspect="1"/>
          </p:cNvPicPr>
          <p:nvPr/>
        </p:nvPicPr>
        <p:blipFill>
          <a:blip r:embed="rId2"/>
          <a:srcRect t="14503" r="1023" b="2727"/>
          <a:stretch>
            <a:fillRect/>
          </a:stretch>
        </p:blipFill>
        <p:spPr>
          <a:xfrm>
            <a:off x="4255770" y="1130300"/>
            <a:ext cx="3686175" cy="2321560"/>
          </a:xfrm>
          <a:prstGeom prst="rect">
            <a:avLst/>
          </a:prstGeom>
        </p:spPr>
      </p:pic>
      <p:pic>
        <p:nvPicPr>
          <p:cNvPr id="13" name="图片 12" descr="微信截图_20230207122414"/>
          <p:cNvPicPr>
            <a:picLocks noChangeAspect="1"/>
          </p:cNvPicPr>
          <p:nvPr/>
        </p:nvPicPr>
        <p:blipFill>
          <a:blip r:embed="rId3"/>
          <a:srcRect t="6166"/>
          <a:stretch>
            <a:fillRect/>
          </a:stretch>
        </p:blipFill>
        <p:spPr>
          <a:xfrm>
            <a:off x="421640" y="1137285"/>
            <a:ext cx="3703320" cy="2315210"/>
          </a:xfrm>
          <a:prstGeom prst="rect">
            <a:avLst/>
          </a:prstGeom>
        </p:spPr>
      </p:pic>
      <p:pic>
        <p:nvPicPr>
          <p:cNvPr id="12" name="图片 11" descr="短道城市联赛"/>
          <p:cNvPicPr>
            <a:picLocks noChangeAspect="1"/>
          </p:cNvPicPr>
          <p:nvPr/>
        </p:nvPicPr>
        <p:blipFill>
          <a:blip r:embed="rId4"/>
          <a:srcRect r="1613" b="6500"/>
          <a:stretch>
            <a:fillRect/>
          </a:stretch>
        </p:blipFill>
        <p:spPr>
          <a:xfrm>
            <a:off x="4258945" y="3874770"/>
            <a:ext cx="3683000" cy="2329180"/>
          </a:xfrm>
          <a:prstGeom prst="rect">
            <a:avLst/>
          </a:prstGeom>
        </p:spPr>
      </p:pic>
      <p:pic>
        <p:nvPicPr>
          <p:cNvPr id="8" name="图片 7" descr="微信图片_20230207120504"/>
          <p:cNvPicPr>
            <a:picLocks noChangeAspect="1"/>
          </p:cNvPicPr>
          <p:nvPr/>
        </p:nvPicPr>
        <p:blipFill>
          <a:blip r:embed="rId5"/>
          <a:srcRect t="-82" r="10453"/>
          <a:stretch>
            <a:fillRect/>
          </a:stretch>
        </p:blipFill>
        <p:spPr>
          <a:xfrm>
            <a:off x="8072755" y="3874770"/>
            <a:ext cx="3688715" cy="2329180"/>
          </a:xfrm>
          <a:prstGeom prst="rect">
            <a:avLst/>
          </a:prstGeom>
        </p:spPr>
      </p:pic>
      <p:pic>
        <p:nvPicPr>
          <p:cNvPr id="7" name="图片 6" descr="微信图片_20230207120455"/>
          <p:cNvPicPr>
            <a:picLocks noChangeAspect="1"/>
          </p:cNvPicPr>
          <p:nvPr/>
        </p:nvPicPr>
        <p:blipFill>
          <a:blip r:embed="rId6"/>
          <a:srcRect t="17022"/>
          <a:stretch>
            <a:fillRect/>
          </a:stretch>
        </p:blipFill>
        <p:spPr>
          <a:xfrm>
            <a:off x="8073390" y="1134745"/>
            <a:ext cx="3680460" cy="23171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18895" y="352552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51120" y="352552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65845" y="352552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越野赛道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7795" y="6249035"/>
            <a:ext cx="1782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全国短道拉力赛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90965" y="6249035"/>
            <a:ext cx="1828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天地即征途奔驰试驾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3685" y="6249035"/>
            <a:ext cx="1473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短道城市联赛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db41d874-a53d-493f-af07-06e3cb96635d"/>
  <p:tag name="COMMONDATA" val="eyJoZGlkIjoiOWIxYjkzMjc4NDY0ODk3ODM0Mzk1YjQwYzJlY2RjYWQifQ==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义乌赛车公园试驾场地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长春东北亚试驾场地</dc:title>
  <dc:creator/>
  <cp:lastModifiedBy>LIU</cp:lastModifiedBy>
  <cp:revision>281</cp:revision>
  <dcterms:created xsi:type="dcterms:W3CDTF">2019-06-19T02:08:00Z</dcterms:created>
  <dcterms:modified xsi:type="dcterms:W3CDTF">2024-07-17T08:44:40Z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B8BE511FF88948B8A5E84D93EDAAD15E</vt:lpwstr>
  </property>
</Properties>
</file>