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9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  <p15:guide id="1" orient="horz" pos="2089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1" userDrawn="1">
          <p15:clr>
            <a:srgbClr val="A4A3A4"/>
          </p15:clr>
        </p15:guide>
        <p15:guide id="5" orient="horz" pos="3772" userDrawn="1">
          <p15:clr>
            <a:srgbClr val="A4A3A4"/>
          </p15:clr>
        </p15:guide>
        <p15:guide id="6" pos="4981" userDrawn="1">
          <p15:clr>
            <a:srgbClr val="A4A3A4"/>
          </p15:clr>
        </p15:guide>
        <p15:guide id="7" pos="2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14"/>
        <p:guide orient="horz" pos="2089"/>
        <p:guide pos="271"/>
        <p:guide pos="7358"/>
        <p:guide orient="horz" pos="631"/>
        <p:guide orient="horz" pos="3772"/>
        <p:guide pos="4981"/>
        <p:guide pos="2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7de6f3a6ce2d83ad512664b60f1f6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5135" y="1012190"/>
            <a:ext cx="11367135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上海九淦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388090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上海九淦试驾场地，位于上海市松江区泗泾镇北部，北临淀浦河，南接九干路，虎踞上海市郊核心区域。占地310亩，已有建筑共计23幢，总建筑面积17.8万m，共有三个活动场地--南广场、中广场、北广场。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95920" y="3918847"/>
            <a:ext cx="37280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南广场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6000m²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，北广场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10000m²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 dirty="0">
                <a:latin typeface="+mn-ea"/>
                <a:cs typeface="+mn-ea"/>
                <a:sym typeface="+mn-ea"/>
              </a:rPr>
              <a:t>380v/150kw </a:t>
            </a:r>
            <a:r>
              <a:rPr lang="en-US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停车场 </a:t>
            </a:r>
            <a:r>
              <a:rPr sz="1200" dirty="0" err="1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46a6df20e4c06862638d68ba02f42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085215"/>
            <a:ext cx="7293610" cy="5156835"/>
          </a:xfrm>
          <a:prstGeom prst="rect">
            <a:avLst/>
          </a:prstGeom>
        </p:spPr>
      </p:pic>
      <p:pic>
        <p:nvPicPr>
          <p:cNvPr id="6" name="图片 5" descr="微信图片_2024071815335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07655" y="1012190"/>
            <a:ext cx="3773805" cy="2428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489710" y="3382010"/>
            <a:ext cx="1567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北广场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70500" y="3382010"/>
            <a:ext cx="1655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7285" y="3382010"/>
            <a:ext cx="191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南广场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活动案例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活动案例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0" name="图片 19" descr="微信图片_2024071815340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1165" y="1002665"/>
            <a:ext cx="3721735" cy="2162810"/>
          </a:xfrm>
          <a:prstGeom prst="rect">
            <a:avLst/>
          </a:prstGeom>
        </p:spPr>
      </p:pic>
      <p:pic>
        <p:nvPicPr>
          <p:cNvPr id="21" name="图片 20" descr="微信图片_202407181534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100" y="3744595"/>
            <a:ext cx="3759835" cy="2237740"/>
          </a:xfrm>
          <a:prstGeom prst="rect">
            <a:avLst/>
          </a:prstGeom>
        </p:spPr>
      </p:pic>
      <p:pic>
        <p:nvPicPr>
          <p:cNvPr id="22" name="图片 21" descr="微信图片_202407181534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73550" y="1002030"/>
            <a:ext cx="3596640" cy="2163445"/>
          </a:xfrm>
          <a:prstGeom prst="rect">
            <a:avLst/>
          </a:prstGeom>
        </p:spPr>
      </p:pic>
      <p:pic>
        <p:nvPicPr>
          <p:cNvPr id="23" name="图片 22" descr="微信图片_202407181534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3550" y="3744595"/>
            <a:ext cx="3596640" cy="2244090"/>
          </a:xfrm>
          <a:prstGeom prst="rect">
            <a:avLst/>
          </a:prstGeom>
        </p:spPr>
      </p:pic>
      <p:pic>
        <p:nvPicPr>
          <p:cNvPr id="24" name="图片 23" descr="微信图片_2024071815335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90840" y="1002665"/>
            <a:ext cx="3689985" cy="2143760"/>
          </a:xfrm>
          <a:prstGeom prst="rect">
            <a:avLst/>
          </a:prstGeom>
        </p:spPr>
      </p:pic>
      <p:pic>
        <p:nvPicPr>
          <p:cNvPr id="25" name="图片 24" descr="微信图片_202407181534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07350" y="3752850"/>
            <a:ext cx="3673475" cy="2235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0212393-d10b-43e0-ba13-936879aad6a3"/>
  <p:tag name="COMMONDATA" val="eyJoZGlkIjoiOWIxYjkzMjc4NDY0ODk3ODM0Mzk1YjQwYzJlY2RjYWQ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青岛港试驾场地</dc:title>
  <dc:creator/>
  <cp:lastModifiedBy>marlay</cp:lastModifiedBy>
  <cp:revision>281</cp:revision>
  <dcterms:created xsi:type="dcterms:W3CDTF">2019-06-19T02:08:00Z</dcterms:created>
  <dcterms:modified xsi:type="dcterms:W3CDTF">2024-07-19T09:17:17Z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F9B0DEA7934D4DCD93712C3D1B0AF331_13</vt:lpwstr>
  </property>
</Properties>
</file>