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9" r:id="rId3"/>
    <p:sldId id="414" r:id="rId4"/>
    <p:sldId id="427" r:id="rId5"/>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1" orient="horz" pos="2512" userDrawn="1">
          <p15:clr>
            <a:srgbClr val="A4A3A4"/>
          </p15:clr>
        </p15:guide>
        <p15:guide id="2" pos="270" userDrawn="1">
          <p15:clr>
            <a:srgbClr val="A4A3A4"/>
          </p15:clr>
        </p15:guide>
        <p15:guide id="3" pos="7458" userDrawn="1">
          <p15:clr>
            <a:srgbClr val="A4A3A4"/>
          </p15:clr>
        </p15:guide>
        <p15:guide id="4" orient="horz" pos="869" userDrawn="1">
          <p15:clr>
            <a:srgbClr val="A4A3A4"/>
          </p15:clr>
        </p15:guide>
        <p15:guide id="5" orient="horz" pos="3858" userDrawn="1">
          <p15:clr>
            <a:srgbClr val="A4A3A4"/>
          </p15:clr>
        </p15:guide>
        <p15:guide id="6" pos="5122" userDrawn="1">
          <p15:clr>
            <a:srgbClr val="A4A3A4"/>
          </p15:clr>
        </p15:guide>
        <p15:guide id="7" pos="2660" userDrawn="1">
          <p15:clr>
            <a:srgbClr val="A4A3A4"/>
          </p15:clr>
        </p15:guide>
        <p15:guide id="8" orient="horz" pos="22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160"/>
        <p:guide pos="3840"/>
        <p:guide orient="horz" pos="2512"/>
        <p:guide pos="270"/>
        <p:guide pos="7458"/>
        <p:guide orient="horz" pos="869"/>
        <p:guide orient="horz" pos="3858"/>
        <p:guide pos="5122"/>
        <p:guide pos="2660"/>
        <p:guide orient="horz" pos="220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20181217142223_44577"/>
          <p:cNvPicPr>
            <a:picLocks noChangeAspect="1"/>
          </p:cNvPicPr>
          <p:nvPr/>
        </p:nvPicPr>
        <p:blipFill>
          <a:blip r:embed="rId1"/>
          <a:stretch>
            <a:fillRect/>
          </a:stretch>
        </p:blipFill>
        <p:spPr>
          <a:xfrm>
            <a:off x="445135" y="819150"/>
            <a:ext cx="11236960" cy="6037580"/>
          </a:xfrm>
          <a:prstGeom prst="rect">
            <a:avLst/>
          </a:prstGeom>
        </p:spPr>
      </p:pic>
      <p:sp>
        <p:nvSpPr>
          <p:cNvPr id="4" name="标题 3"/>
          <p:cNvSpPr>
            <a:spLocks noGrp="1"/>
          </p:cNvSpPr>
          <p:nvPr>
            <p:ph type="title"/>
          </p:nvPr>
        </p:nvSpPr>
        <p:spPr>
          <a:xfrm>
            <a:off x="445770" y="904875"/>
            <a:ext cx="11236325" cy="635000"/>
          </a:xfrm>
        </p:spPr>
        <p:txBody>
          <a:bodyPr/>
          <a:lstStyle/>
          <a:p>
            <a:r>
              <a:rPr lang="zh-CN" altLang="en-US">
                <a:solidFill>
                  <a:schemeClr val="bg1"/>
                </a:solidFill>
                <a:effectLst>
                  <a:outerShdw blurRad="38100" dist="38100" dir="2700000" algn="tl">
                    <a:srgbClr val="000000">
                      <a:alpha val="43137"/>
                    </a:srgbClr>
                  </a:outerShdw>
                </a:effectLst>
              </a:rPr>
              <a:t>珠海航展</a:t>
            </a:r>
            <a:r>
              <a:rPr lang="en-US" altLang="zh-CN">
                <a:solidFill>
                  <a:schemeClr val="bg1"/>
                </a:solidFill>
                <a:effectLst>
                  <a:outerShdw blurRad="38100" dist="38100" dir="2700000" algn="tl">
                    <a:srgbClr val="000000">
                      <a:alpha val="43137"/>
                    </a:srgbClr>
                  </a:outerShdw>
                </a:effectLst>
              </a:rPr>
              <a:t> </a:t>
            </a:r>
            <a:r>
              <a:rPr lang="zh-CN" altLang="en-US">
                <a:solidFill>
                  <a:schemeClr val="bg1"/>
                </a:solidFill>
                <a:effectLst>
                  <a:outerShdw blurRad="38100" dist="38100" dir="2700000" algn="tl">
                    <a:srgbClr val="000000">
                      <a:alpha val="43137"/>
                    </a:srgbClr>
                  </a:outerShdw>
                </a:effectLst>
              </a:rPr>
              <a:t>试驾场地</a:t>
            </a:r>
            <a:endParaRPr lang="zh-CN" altLang="en-US">
              <a:solidFill>
                <a:schemeClr val="bg1"/>
              </a:solidFill>
              <a:effectLst>
                <a:outerShdw blurRad="38100" dist="38100" dir="2700000" algn="tl">
                  <a:srgbClr val="000000">
                    <a:alpha val="43137"/>
                  </a:srgbClr>
                </a:outerShdw>
              </a:effectLst>
            </a:endParaRPr>
          </a:p>
        </p:txBody>
      </p:sp>
      <p:sp>
        <p:nvSpPr>
          <p:cNvPr id="6" name="矩形 5"/>
          <p:cNvSpPr/>
          <p:nvPr/>
        </p:nvSpPr>
        <p:spPr>
          <a:xfrm rot="10800000">
            <a:off x="445135" y="5371465"/>
            <a:ext cx="11236960"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45135" y="6001385"/>
            <a:ext cx="11236960" cy="475615"/>
          </a:xfrm>
          <a:prstGeom prst="rect">
            <a:avLst/>
          </a:prstGeom>
          <a:noFill/>
          <a:ln>
            <a:noFill/>
          </a:ln>
        </p:spPr>
        <p:txBody>
          <a:bodyPr wrap="square" rtlCol="0">
            <a:spAutoFit/>
          </a:bodyPr>
          <a:lstStyle/>
          <a:p>
            <a:pPr>
              <a:lnSpc>
                <a:spcPts val="1500"/>
              </a:lnSpc>
            </a:pP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中国国际航空航天博览中心是珠海市人民政府投资兴建的现代化会展中心</a:t>
            </a: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ts val="1500"/>
              </a:lnSpc>
            </a:pP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001oLCiHzy7xHpETHox85"/>
          <p:cNvPicPr>
            <a:picLocks noChangeAspect="1"/>
          </p:cNvPicPr>
          <p:nvPr>
            <p:custDataLst>
              <p:tags r:id="rId1"/>
            </p:custDataLst>
          </p:nvPr>
        </p:nvPicPr>
        <p:blipFill>
          <a:blip r:embed="rId2"/>
          <a:stretch>
            <a:fillRect/>
          </a:stretch>
        </p:blipFill>
        <p:spPr>
          <a:xfrm>
            <a:off x="7891780" y="1379855"/>
            <a:ext cx="3973195" cy="2359660"/>
          </a:xfrm>
          <a:prstGeom prst="rect">
            <a:avLst/>
          </a:prstGeom>
        </p:spPr>
      </p:pic>
      <p:sp>
        <p:nvSpPr>
          <p:cNvPr id="7" name="文本框 6"/>
          <p:cNvSpPr txBox="1"/>
          <p:nvPr/>
        </p:nvSpPr>
        <p:spPr>
          <a:xfrm>
            <a:off x="7891780" y="4140200"/>
            <a:ext cx="3973195" cy="1938020"/>
          </a:xfrm>
          <a:prstGeom prst="rect">
            <a:avLst/>
          </a:prstGeom>
          <a:noFill/>
        </p:spPr>
        <p:txBody>
          <a:bodyPr wrap="square" rtlCol="0">
            <a:spAutoFit/>
          </a:bodyPr>
          <a:lstStyle/>
          <a:p>
            <a:pPr>
              <a:lnSpc>
                <a:spcPct val="200000"/>
              </a:lnSpc>
            </a:pPr>
            <a:r>
              <a:rPr lang="zh-CN" altLang="en-US" sz="1200" b="1">
                <a:solidFill>
                  <a:schemeClr val="tx1"/>
                </a:solidFill>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5万/天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solidFill>
                  <a:schemeClr val="tx1"/>
                </a:solidFill>
                <a:latin typeface="+mn-ea"/>
                <a:cs typeface="+mn-ea"/>
              </a:rPr>
              <a:t>场地面积：</a:t>
            </a:r>
            <a:r>
              <a:rPr lang="zh-CN" altLang="en-US" sz="1200">
                <a:latin typeface="+mn-ea"/>
                <a:cs typeface="+mn-ea"/>
                <a:sym typeface="+mn-ea"/>
              </a:rPr>
              <a:t>长</a:t>
            </a:r>
            <a:r>
              <a:rPr lang="en-US" altLang="zh-CN" sz="1200">
                <a:latin typeface="+mn-ea"/>
                <a:cs typeface="+mn-ea"/>
                <a:sym typeface="+mn-ea"/>
              </a:rPr>
              <a:t>400m </a:t>
            </a:r>
            <a:r>
              <a:rPr lang="zh-CN" altLang="en-US" sz="1200">
                <a:latin typeface="+mn-ea"/>
                <a:cs typeface="+mn-ea"/>
                <a:sym typeface="+mn-ea"/>
              </a:rPr>
              <a:t>宽</a:t>
            </a:r>
            <a:r>
              <a:rPr lang="en-US" altLang="zh-CN" sz="1200">
                <a:latin typeface="+mn-ea"/>
                <a:cs typeface="+mn-ea"/>
                <a:sym typeface="+mn-ea"/>
              </a:rPr>
              <a:t>70m </a:t>
            </a:r>
            <a:r>
              <a:rPr lang="zh-CN" altLang="en-US" sz="1200">
                <a:latin typeface="+mn-ea"/>
                <a:cs typeface="+mn-ea"/>
                <a:sym typeface="+mn-ea"/>
              </a:rPr>
              <a:t>总面积</a:t>
            </a:r>
            <a:r>
              <a:rPr lang="en-US" altLang="zh-CN" sz="1200">
                <a:latin typeface="+mn-ea"/>
                <a:cs typeface="+mn-ea"/>
                <a:sym typeface="+mn-ea"/>
              </a:rPr>
              <a:t>28000</a:t>
            </a:r>
            <a:r>
              <a:rPr lang="zh-CN" altLang="en-US" sz="1200">
                <a:latin typeface="+mn-ea"/>
                <a:cs typeface="+mn-ea"/>
                <a:sym typeface="+mn-ea"/>
              </a:rPr>
              <a:t>㎡</a:t>
            </a:r>
            <a:r>
              <a:rPr lang="en-US" altLang="zh-CN" sz="1200">
                <a:latin typeface="+mn-ea"/>
                <a:cs typeface="+mn-ea"/>
                <a:sym typeface="+mn-ea"/>
              </a:rPr>
              <a:t> </a:t>
            </a:r>
            <a:r>
              <a:rPr lang="zh-CN" altLang="en-US" sz="1200">
                <a:latin typeface="+mn-ea"/>
                <a:cs typeface="+mn-ea"/>
                <a:sym typeface="+mn-ea"/>
              </a:rPr>
              <a:t>越野面积</a:t>
            </a:r>
            <a:r>
              <a:rPr lang="en-US" altLang="zh-CN" sz="1200">
                <a:latin typeface="+mn-ea"/>
                <a:cs typeface="+mn-ea"/>
                <a:sym typeface="+mn-ea"/>
              </a:rPr>
              <a:t>90000</a:t>
            </a:r>
            <a:r>
              <a:rPr lang="zh-CN" altLang="en-US" sz="1200">
                <a:latin typeface="+mn-ea"/>
                <a:cs typeface="+mn-ea"/>
                <a:sym typeface="+mn-ea"/>
              </a:rPr>
              <a:t>㎡</a:t>
            </a:r>
            <a:r>
              <a:rPr lang="en-US" altLang="zh-CN" sz="1200">
                <a:latin typeface="+mn-ea"/>
                <a:cs typeface="+mn-ea"/>
                <a:sym typeface="+mn-ea"/>
              </a:rPr>
              <a:t> </a:t>
            </a:r>
            <a:r>
              <a:rPr lang="zh-CN" altLang="en-US" sz="1200">
                <a:latin typeface="+mn-ea"/>
                <a:cs typeface="+mn-ea"/>
                <a:sym typeface="+mn-ea"/>
              </a:rPr>
              <a:t>水泥</a:t>
            </a:r>
            <a:r>
              <a:rPr lang="en-US" altLang="zh-CN" sz="1200">
                <a:latin typeface="+mn-ea"/>
                <a:cs typeface="+mn-ea"/>
                <a:sym typeface="+mn-ea"/>
              </a:rPr>
              <a:t>地面 </a:t>
            </a:r>
            <a:r>
              <a:rPr lang="en-US" altLang="zh-CN" sz="1200">
                <a:solidFill>
                  <a:schemeClr val="tx1"/>
                </a:solidFill>
                <a:latin typeface="+mn-ea"/>
                <a:cs typeface="+mn-ea"/>
              </a:rPr>
              <a:t>全封闭</a:t>
            </a:r>
            <a:endParaRPr lang="zh-CN" altLang="en-US" sz="1200" b="1">
              <a:solidFill>
                <a:schemeClr val="tx1"/>
              </a:solidFill>
              <a:latin typeface="+mn-ea"/>
              <a:cs typeface="+mn-ea"/>
            </a:endParaRPr>
          </a:p>
          <a:p>
            <a:pPr>
              <a:lnSpc>
                <a:spcPct val="200000"/>
              </a:lnSpc>
            </a:pPr>
            <a:r>
              <a:rPr lang="zh-CN" altLang="en-US" sz="1200" b="1">
                <a:solidFill>
                  <a:schemeClr val="tx1"/>
                </a:solidFill>
                <a:latin typeface="+mn-ea"/>
                <a:cs typeface="+mn-ea"/>
              </a:rPr>
              <a:t>供电供水：</a:t>
            </a:r>
            <a:r>
              <a:rPr lang="en-US" sz="1200">
                <a:solidFill>
                  <a:schemeClr val="tx1"/>
                </a:solidFill>
                <a:latin typeface="+mn-ea"/>
                <a:cs typeface="+mn-ea"/>
              </a:rPr>
              <a:t>380v/300kw</a:t>
            </a:r>
            <a:r>
              <a:rPr sz="1200">
                <a:solidFill>
                  <a:schemeClr val="tx1"/>
                </a:solidFill>
                <a:latin typeface="+mn-ea"/>
                <a:cs typeface="+mn-ea"/>
              </a:rPr>
              <a:t> </a:t>
            </a:r>
            <a:r>
              <a:rPr lang="zh-CN" sz="1200">
                <a:solidFill>
                  <a:schemeClr val="tx1"/>
                </a:solidFill>
                <a:latin typeface="+mn-ea"/>
                <a:cs typeface="+mn-ea"/>
              </a:rPr>
              <a:t>方便接</a:t>
            </a:r>
            <a:r>
              <a:rPr sz="1200">
                <a:solidFill>
                  <a:schemeClr val="tx1"/>
                </a:solidFill>
                <a:latin typeface="+mn-ea"/>
                <a:cs typeface="+mn-ea"/>
              </a:rPr>
              <a:t>水</a:t>
            </a:r>
            <a:endParaRPr sz="1200">
              <a:solidFill>
                <a:schemeClr val="tx1"/>
              </a:solidFill>
              <a:latin typeface="+mn-ea"/>
              <a:cs typeface="+mn-ea"/>
            </a:endParaRPr>
          </a:p>
          <a:p>
            <a:pPr>
              <a:lnSpc>
                <a:spcPct val="200000"/>
              </a:lnSpc>
            </a:pPr>
            <a:r>
              <a:rPr lang="zh-CN" altLang="en-US" sz="1200" b="1">
                <a:solidFill>
                  <a:schemeClr val="tx1"/>
                </a:solidFill>
                <a:latin typeface="+mn-ea"/>
                <a:cs typeface="+mn-ea"/>
              </a:rPr>
              <a:t>配套设施：</a:t>
            </a:r>
            <a:r>
              <a:rPr lang="zh-CN" altLang="en-US" sz="1200">
                <a:latin typeface="+mn-ea"/>
                <a:cs typeface="+mn-ea"/>
                <a:sym typeface="+mn-ea"/>
              </a:rPr>
              <a:t>停车位</a:t>
            </a:r>
            <a:r>
              <a:rPr lang="en-US" altLang="zh-CN" sz="1200">
                <a:latin typeface="+mn-ea"/>
                <a:cs typeface="+mn-ea"/>
                <a:sym typeface="+mn-ea"/>
              </a:rPr>
              <a:t> </a:t>
            </a:r>
            <a:r>
              <a:rPr sz="1200">
                <a:latin typeface="+mn-ea"/>
                <a:cs typeface="+mn-ea"/>
                <a:sym typeface="+mn-ea"/>
              </a:rPr>
              <a:t> 固定</a:t>
            </a:r>
            <a:r>
              <a:rPr lang="zh-CN" sz="1200">
                <a:latin typeface="+mn-ea"/>
                <a:cs typeface="+mn-ea"/>
                <a:sym typeface="+mn-ea"/>
              </a:rPr>
              <a:t>洗手</a:t>
            </a:r>
            <a:r>
              <a:rPr sz="1200">
                <a:latin typeface="+mn-ea"/>
                <a:cs typeface="+mn-ea"/>
                <a:sym typeface="+mn-ea"/>
              </a:rPr>
              <a:t>间</a:t>
            </a:r>
            <a:endParaRPr lang="en-US" altLang="zh-CN" sz="1200">
              <a:solidFill>
                <a:schemeClr val="tx1"/>
              </a:solidFill>
              <a:latin typeface="+mn-ea"/>
              <a:cs typeface="+mn-ea"/>
              <a:sym typeface="+mn-ea"/>
            </a:endParaRPr>
          </a:p>
        </p:txBody>
      </p:sp>
      <p:pic>
        <p:nvPicPr>
          <p:cNvPr id="3" name="图片 2" descr="珠海航空博览中心试驾场地 28000-01"/>
          <p:cNvPicPr>
            <a:picLocks noChangeAspect="1"/>
          </p:cNvPicPr>
          <p:nvPr/>
        </p:nvPicPr>
        <p:blipFill>
          <a:blip r:embed="rId3"/>
          <a:stretch>
            <a:fillRect/>
          </a:stretch>
        </p:blipFill>
        <p:spPr>
          <a:xfrm>
            <a:off x="344170" y="1311275"/>
            <a:ext cx="7263130" cy="5137150"/>
          </a:xfrm>
          <a:prstGeom prst="rect">
            <a:avLst/>
          </a:prstGeom>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r="1614"/>
          <a:stretch>
            <a:fillRect/>
          </a:stretch>
        </p:blipFill>
        <p:spPr>
          <a:xfrm>
            <a:off x="4243705" y="3839845"/>
            <a:ext cx="3698875" cy="2253615"/>
          </a:xfrm>
          <a:prstGeom prst="rect">
            <a:avLst/>
          </a:prstGeom>
        </p:spPr>
      </p:pic>
      <p:pic>
        <p:nvPicPr>
          <p:cNvPr id="3" name="图片 2"/>
          <p:cNvPicPr>
            <a:picLocks noChangeAspect="1"/>
          </p:cNvPicPr>
          <p:nvPr/>
        </p:nvPicPr>
        <p:blipFill>
          <a:blip r:embed="rId2"/>
          <a:stretch>
            <a:fillRect/>
          </a:stretch>
        </p:blipFill>
        <p:spPr>
          <a:xfrm>
            <a:off x="8051165" y="3829050"/>
            <a:ext cx="3749675" cy="2266950"/>
          </a:xfrm>
          <a:prstGeom prst="rect">
            <a:avLst/>
          </a:prstGeom>
        </p:spPr>
      </p:pic>
      <p:pic>
        <p:nvPicPr>
          <p:cNvPr id="4" name="图片 3"/>
          <p:cNvPicPr>
            <a:picLocks noChangeAspect="1"/>
          </p:cNvPicPr>
          <p:nvPr/>
        </p:nvPicPr>
        <p:blipFill>
          <a:blip r:embed="rId3"/>
          <a:srcRect t="-27" r="2062"/>
          <a:stretch>
            <a:fillRect/>
          </a:stretch>
        </p:blipFill>
        <p:spPr>
          <a:xfrm>
            <a:off x="428625" y="1097915"/>
            <a:ext cx="3704590" cy="2270125"/>
          </a:xfrm>
          <a:prstGeom prst="rect">
            <a:avLst/>
          </a:prstGeom>
        </p:spPr>
      </p:pic>
      <p:sp>
        <p:nvSpPr>
          <p:cNvPr id="10" name="文本框 9"/>
          <p:cNvSpPr txBox="1"/>
          <p:nvPr/>
        </p:nvSpPr>
        <p:spPr>
          <a:xfrm>
            <a:off x="1045845" y="6142355"/>
            <a:ext cx="2378075" cy="275590"/>
          </a:xfrm>
          <a:prstGeom prst="rect">
            <a:avLst/>
          </a:prstGeom>
          <a:noFill/>
        </p:spPr>
        <p:txBody>
          <a:bodyPr wrap="square" rtlCol="0" anchor="t">
            <a:spAutoFit/>
          </a:bodyPr>
          <a:lstStyle/>
          <a:p>
            <a:pPr algn="ctr"/>
            <a:r>
              <a:rPr sz="1200">
                <a:sym typeface="+mn-ea"/>
              </a:rPr>
              <a:t>FAST4WARD直线竞速赛</a:t>
            </a:r>
            <a:endParaRPr sz="1200"/>
          </a:p>
        </p:txBody>
      </p:sp>
      <p:sp>
        <p:nvSpPr>
          <p:cNvPr id="6" name="文本框 5"/>
          <p:cNvSpPr txBox="1"/>
          <p:nvPr/>
        </p:nvSpPr>
        <p:spPr>
          <a:xfrm>
            <a:off x="4907280" y="6142355"/>
            <a:ext cx="2378075" cy="275590"/>
          </a:xfrm>
          <a:prstGeom prst="rect">
            <a:avLst/>
          </a:prstGeom>
          <a:noFill/>
        </p:spPr>
        <p:txBody>
          <a:bodyPr wrap="square" rtlCol="0" anchor="t">
            <a:spAutoFit/>
          </a:bodyPr>
          <a:lstStyle/>
          <a:p>
            <a:pPr algn="ctr"/>
            <a:r>
              <a:rPr sz="1200">
                <a:sym typeface="+mn-ea"/>
              </a:rPr>
              <a:t>广汽Aion LX试驾</a:t>
            </a:r>
            <a:endParaRPr sz="1200"/>
          </a:p>
        </p:txBody>
      </p:sp>
      <p:pic>
        <p:nvPicPr>
          <p:cNvPr id="7" name="图片 6"/>
          <p:cNvPicPr>
            <a:picLocks noChangeAspect="1"/>
          </p:cNvPicPr>
          <p:nvPr/>
        </p:nvPicPr>
        <p:blipFill>
          <a:blip r:embed="rId4"/>
          <a:srcRect t="5394" r="4677"/>
          <a:stretch>
            <a:fillRect/>
          </a:stretch>
        </p:blipFill>
        <p:spPr>
          <a:xfrm>
            <a:off x="4239895" y="1113155"/>
            <a:ext cx="3709035" cy="2257425"/>
          </a:xfrm>
          <a:prstGeom prst="rect">
            <a:avLst/>
          </a:prstGeom>
        </p:spPr>
      </p:pic>
      <p:sp>
        <p:nvSpPr>
          <p:cNvPr id="9" name="文本框 8"/>
          <p:cNvSpPr txBox="1"/>
          <p:nvPr/>
        </p:nvSpPr>
        <p:spPr>
          <a:xfrm>
            <a:off x="9144635" y="6142355"/>
            <a:ext cx="1550670" cy="275590"/>
          </a:xfrm>
          <a:prstGeom prst="rect">
            <a:avLst/>
          </a:prstGeom>
          <a:noFill/>
        </p:spPr>
        <p:txBody>
          <a:bodyPr wrap="square" rtlCol="0" anchor="t">
            <a:spAutoFit/>
          </a:bodyPr>
          <a:lstStyle/>
          <a:p>
            <a:pPr algn="ctr"/>
            <a:r>
              <a:rPr sz="1200">
                <a:sym typeface="+mn-ea"/>
              </a:rPr>
              <a:t>广汽Aion LX试驾</a:t>
            </a:r>
            <a:endParaRPr sz="1200"/>
          </a:p>
        </p:txBody>
      </p:sp>
      <p:sp>
        <p:nvSpPr>
          <p:cNvPr id="12" name="文本框 11"/>
          <p:cNvSpPr txBox="1"/>
          <p:nvPr/>
        </p:nvSpPr>
        <p:spPr>
          <a:xfrm>
            <a:off x="1221105" y="3468370"/>
            <a:ext cx="2026285" cy="275590"/>
          </a:xfrm>
          <a:prstGeom prst="rect">
            <a:avLst/>
          </a:prstGeom>
          <a:noFill/>
        </p:spPr>
        <p:txBody>
          <a:bodyPr wrap="square" rtlCol="0" anchor="t">
            <a:spAutoFit/>
          </a:bodyPr>
          <a:lstStyle/>
          <a:p>
            <a:pPr algn="ctr"/>
            <a:r>
              <a:rPr sz="1200"/>
              <a:t>FAST4WARD直线竞速赛</a:t>
            </a:r>
            <a:endParaRPr sz="1200"/>
          </a:p>
        </p:txBody>
      </p:sp>
      <p:sp>
        <p:nvSpPr>
          <p:cNvPr id="13" name="文本框 12"/>
          <p:cNvSpPr txBox="1"/>
          <p:nvPr/>
        </p:nvSpPr>
        <p:spPr>
          <a:xfrm>
            <a:off x="5304790" y="3468370"/>
            <a:ext cx="1544955" cy="275590"/>
          </a:xfrm>
          <a:prstGeom prst="rect">
            <a:avLst/>
          </a:prstGeom>
          <a:noFill/>
        </p:spPr>
        <p:txBody>
          <a:bodyPr wrap="square" rtlCol="0" anchor="t">
            <a:spAutoFit/>
          </a:bodyPr>
          <a:lstStyle/>
          <a:p>
            <a:pPr algn="ctr"/>
            <a:r>
              <a:rPr lang="zh-CN" sz="1200">
                <a:sym typeface="+mn-ea"/>
              </a:rPr>
              <a:t>全新高尔夫</a:t>
            </a:r>
            <a:r>
              <a:rPr sz="1200">
                <a:sym typeface="+mn-ea"/>
              </a:rPr>
              <a:t>试驾</a:t>
            </a:r>
            <a:endParaRPr sz="1200"/>
          </a:p>
        </p:txBody>
      </p:sp>
      <p:sp>
        <p:nvSpPr>
          <p:cNvPr id="14" name="文本框 13"/>
          <p:cNvSpPr txBox="1"/>
          <p:nvPr/>
        </p:nvSpPr>
        <p:spPr>
          <a:xfrm>
            <a:off x="9234170" y="3468370"/>
            <a:ext cx="1371600" cy="275590"/>
          </a:xfrm>
          <a:prstGeom prst="rect">
            <a:avLst/>
          </a:prstGeom>
          <a:noFill/>
        </p:spPr>
        <p:txBody>
          <a:bodyPr wrap="square" rtlCol="0" anchor="t">
            <a:spAutoFit/>
          </a:bodyPr>
          <a:lstStyle/>
          <a:p>
            <a:pPr algn="ctr"/>
            <a:r>
              <a:rPr lang="zh-CN" sz="1200">
                <a:sym typeface="+mn-ea"/>
              </a:rPr>
              <a:t>全新高尔夫</a:t>
            </a:r>
            <a:r>
              <a:rPr sz="1200">
                <a:sym typeface="+mn-ea"/>
              </a:rPr>
              <a:t>试驾</a:t>
            </a:r>
            <a:endParaRPr sz="1200"/>
          </a:p>
        </p:txBody>
      </p:sp>
      <p:pic>
        <p:nvPicPr>
          <p:cNvPr id="15" name="图片 14"/>
          <p:cNvPicPr>
            <a:picLocks noChangeAspect="1"/>
          </p:cNvPicPr>
          <p:nvPr/>
        </p:nvPicPr>
        <p:blipFill>
          <a:blip r:embed="rId5"/>
          <a:srcRect l="5423" r="-2420"/>
          <a:stretch>
            <a:fillRect/>
          </a:stretch>
        </p:blipFill>
        <p:spPr>
          <a:xfrm>
            <a:off x="8054975" y="1123315"/>
            <a:ext cx="3804920" cy="2252345"/>
          </a:xfrm>
          <a:prstGeom prst="rect">
            <a:avLst/>
          </a:prstGeom>
        </p:spPr>
      </p:pic>
      <p:pic>
        <p:nvPicPr>
          <p:cNvPr id="2" name="图片 1"/>
          <p:cNvPicPr>
            <a:picLocks noChangeAspect="1"/>
          </p:cNvPicPr>
          <p:nvPr/>
        </p:nvPicPr>
        <p:blipFill>
          <a:blip r:embed="rId6"/>
          <a:srcRect r="1618"/>
          <a:stretch>
            <a:fillRect/>
          </a:stretch>
        </p:blipFill>
        <p:spPr>
          <a:xfrm>
            <a:off x="428625" y="3836670"/>
            <a:ext cx="3707130" cy="2261870"/>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UNIT_PLACING_PICTURE_USER_VIEWPORT" val="{&quot;height&quot;:3716,&quot;width&quot;:625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M_BEAUTIFY_FLAG" val="#wm#"/>
  <p:tag name="KSO_WM_TEMPLATE_CATEGORY" val="custom"/>
  <p:tag name="KSO_WM_TEMPLATE_INDEX" val="20205176"/>
</p:tagLst>
</file>

<file path=ppt/tags/tag22.xml><?xml version="1.0" encoding="utf-8"?>
<p:tagLst xmlns:p="http://schemas.openxmlformats.org/presentationml/2006/main">
  <p:tag name="COMMONDATA" val="eyJoZGlkIjoiYThmNTk2OGY0ZWVjMTBkZDI2MmM3MThhMjk2ODBkNzgifQ=="/>
  <p:tag name="KSO_WPP_MARK_KEY" val="fd31236d-26c7-47e2-8b35-67eed8f21b94"/>
  <p:tag name="commondata" val="eyJoZGlkIjoiZWMzNTVlMTI5YThkMWMzZjQ1MzliM2IzMmJjOGRkNm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Words>
  <Application>WPS 演示</Application>
  <PresentationFormat>宽屏</PresentationFormat>
  <Paragraphs>22</Paragraphs>
  <Slides>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珠海航博试驾场地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珠海航博试驾场地</dc:title>
  <dc:creator/>
  <cp:lastModifiedBy>marlay</cp:lastModifiedBy>
  <cp:revision>268</cp:revision>
  <dcterms:created xsi:type="dcterms:W3CDTF">2019-06-19T02:08:00Z</dcterms:created>
  <dcterms:modified xsi:type="dcterms:W3CDTF">2024-07-19T08:27:12Z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46680B3DF72049D68313C2B2DA19984D</vt:lpwstr>
  </property>
</Properties>
</file>