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18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156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1" orient="horz" pos="2477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4"/>
        <p:guide orient="horz" pos="2180"/>
        <p:guide pos="3824"/>
        <p:guide orient="horz" pos="2156"/>
        <p:guide pos="3852"/>
        <p:guide orient="horz" pos="2477"/>
        <p:guide pos="295"/>
        <p:guide pos="7443"/>
        <p:guide orient="horz" pos="637"/>
        <p:guide orient="horz" pos="3922"/>
        <p:guide pos="2531"/>
        <p:guide pos="51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40722153843"/>
          <p:cNvPicPr>
            <a:picLocks noChangeAspect="1"/>
          </p:cNvPicPr>
          <p:nvPr/>
        </p:nvPicPr>
        <p:blipFill>
          <a:blip r:embed="rId1"/>
          <a:srcRect b="13001"/>
          <a:stretch>
            <a:fillRect/>
          </a:stretch>
        </p:blipFill>
        <p:spPr>
          <a:xfrm>
            <a:off x="423545" y="1011555"/>
            <a:ext cx="11404600" cy="58470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西安渭水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西安渭水试驾场地，位于西安市未央区问远路长安大学(渭水校区)，场地拥有满足自动驾驶封闭环境测试需求的各类测试场地超过22种，可用于汽车性能测试、举办汽车赛事、驾控培训、试乘试驾活动等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总面积：</a:t>
            </a:r>
            <a:r>
              <a:rPr lang="en-US" sz="1200">
                <a:latin typeface="+mn-ea"/>
                <a:cs typeface="+mn-ea"/>
              </a:rPr>
              <a:t>240000㎡ </a:t>
            </a:r>
            <a:r>
              <a:rPr lang="zh-CN" altLang="en-US" sz="1200">
                <a:latin typeface="+mn-ea"/>
                <a:cs typeface="+mn-ea"/>
              </a:rPr>
              <a:t>空场：</a:t>
            </a:r>
            <a:r>
              <a:rPr lang="en-US" altLang="zh-CN" sz="1200">
                <a:latin typeface="+mn-ea"/>
                <a:cs typeface="+mn-ea"/>
              </a:rPr>
              <a:t>15000m²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洗手间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办公区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微信图片_20240722153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1181100"/>
            <a:ext cx="6706870" cy="4742180"/>
          </a:xfrm>
          <a:prstGeom prst="rect">
            <a:avLst/>
          </a:prstGeom>
        </p:spPr>
      </p:pic>
      <p:pic>
        <p:nvPicPr>
          <p:cNvPr id="10" name="图片 9" descr="微信图片_20240722155528"/>
          <p:cNvPicPr>
            <a:picLocks noChangeAspect="1"/>
          </p:cNvPicPr>
          <p:nvPr/>
        </p:nvPicPr>
        <p:blipFill>
          <a:blip r:embed="rId2"/>
          <a:srcRect l="16907" r="5447" b="9170"/>
          <a:stretch>
            <a:fillRect/>
          </a:stretch>
        </p:blipFill>
        <p:spPr>
          <a:xfrm>
            <a:off x="8153400" y="913130"/>
            <a:ext cx="3665855" cy="2515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0722153612"/>
          <p:cNvPicPr>
            <a:picLocks noChangeAspect="1"/>
          </p:cNvPicPr>
          <p:nvPr/>
        </p:nvPicPr>
        <p:blipFill>
          <a:blip r:embed="rId1"/>
          <a:srcRect t="6473"/>
          <a:stretch>
            <a:fillRect/>
          </a:stretch>
        </p:blipFill>
        <p:spPr>
          <a:xfrm>
            <a:off x="8122285" y="3932555"/>
            <a:ext cx="3693795" cy="229362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9265" y="3577590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1650" y="3577590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场地俯瞰图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357759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涉水路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240722153727"/>
          <p:cNvPicPr>
            <a:picLocks noChangeAspect="1"/>
          </p:cNvPicPr>
          <p:nvPr/>
        </p:nvPicPr>
        <p:blipFill>
          <a:blip r:embed="rId2"/>
          <a:srcRect r="2212"/>
          <a:stretch>
            <a:fillRect/>
          </a:stretch>
        </p:blipFill>
        <p:spPr>
          <a:xfrm>
            <a:off x="468630" y="1012190"/>
            <a:ext cx="3564890" cy="2418080"/>
          </a:xfrm>
          <a:prstGeom prst="rect">
            <a:avLst/>
          </a:prstGeom>
        </p:spPr>
      </p:pic>
      <p:pic>
        <p:nvPicPr>
          <p:cNvPr id="7" name="图片 6" descr="微信图片_20240722153743"/>
          <p:cNvPicPr>
            <a:picLocks noChangeAspect="1"/>
          </p:cNvPicPr>
          <p:nvPr/>
        </p:nvPicPr>
        <p:blipFill>
          <a:blip r:embed="rId3"/>
          <a:srcRect r="5378" b="8206"/>
          <a:stretch>
            <a:fillRect/>
          </a:stretch>
        </p:blipFill>
        <p:spPr>
          <a:xfrm>
            <a:off x="469265" y="3931920"/>
            <a:ext cx="3564255" cy="22942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9265" y="649033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95140" y="649033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16900" y="649033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微信图片_20240722155528"/>
          <p:cNvPicPr>
            <a:picLocks noChangeAspect="1"/>
          </p:cNvPicPr>
          <p:nvPr/>
        </p:nvPicPr>
        <p:blipFill>
          <a:blip r:embed="rId4"/>
          <a:srcRect r="18291" b="12641"/>
          <a:stretch>
            <a:fillRect/>
          </a:stretch>
        </p:blipFill>
        <p:spPr>
          <a:xfrm>
            <a:off x="4154170" y="1012190"/>
            <a:ext cx="3855085" cy="2418080"/>
          </a:xfrm>
          <a:prstGeom prst="rect">
            <a:avLst/>
          </a:prstGeom>
        </p:spPr>
      </p:pic>
      <p:pic>
        <p:nvPicPr>
          <p:cNvPr id="13" name="图片 12" descr="微信图片_20240722153843"/>
          <p:cNvPicPr>
            <a:picLocks noChangeAspect="1"/>
          </p:cNvPicPr>
          <p:nvPr/>
        </p:nvPicPr>
        <p:blipFill>
          <a:blip r:embed="rId5"/>
          <a:srcRect l="17107" b="7390"/>
          <a:stretch>
            <a:fillRect/>
          </a:stretch>
        </p:blipFill>
        <p:spPr>
          <a:xfrm>
            <a:off x="8129905" y="1003300"/>
            <a:ext cx="3686175" cy="2426970"/>
          </a:xfrm>
          <a:prstGeom prst="rect">
            <a:avLst/>
          </a:prstGeom>
        </p:spPr>
      </p:pic>
      <p:pic>
        <p:nvPicPr>
          <p:cNvPr id="14" name="图片 13" descr="微信图片_20240722153754"/>
          <p:cNvPicPr>
            <a:picLocks noChangeAspect="1"/>
          </p:cNvPicPr>
          <p:nvPr/>
        </p:nvPicPr>
        <p:blipFill>
          <a:blip r:embed="rId6"/>
          <a:srcRect t="11586"/>
          <a:stretch>
            <a:fillRect/>
          </a:stretch>
        </p:blipFill>
        <p:spPr>
          <a:xfrm>
            <a:off x="4170045" y="3941445"/>
            <a:ext cx="3839210" cy="22726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天津光合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318</cp:revision>
  <dcterms:created xsi:type="dcterms:W3CDTF">2019-06-19T02:08:00Z</dcterms:created>
  <dcterms:modified xsi:type="dcterms:W3CDTF">2024-07-22T08:06:48Z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EC357E7A5137404787BB69CE8CB5AFD1_13</vt:lpwstr>
  </property>
</Properties>
</file>