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5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8" userDrawn="1">
          <p15:clr>
            <a:srgbClr val="A4A3A4"/>
          </p15:clr>
        </p15:guide>
        <p15:guide id="2" pos="3858" userDrawn="1">
          <p15:clr>
            <a:srgbClr val="A4A3A4"/>
          </p15:clr>
        </p15:guide>
        <p15:guide id="3" orient="horz" pos="2156" userDrawn="1">
          <p15:clr>
            <a:srgbClr val="A4A3A4"/>
          </p15:clr>
        </p15:guide>
        <p15:guide id="4" pos="380" userDrawn="1">
          <p15:clr>
            <a:srgbClr val="A4A3A4"/>
          </p15:clr>
        </p15:guide>
        <p15:guide id="5" pos="7349" userDrawn="1">
          <p15:clr>
            <a:srgbClr val="A4A3A4"/>
          </p15:clr>
        </p15:guide>
        <p15:guide id="6" orient="horz" pos="661" userDrawn="1">
          <p15:clr>
            <a:srgbClr val="A4A3A4"/>
          </p15:clr>
        </p15:guide>
        <p15:guide id="7" orient="horz" pos="3846" userDrawn="1">
          <p15:clr>
            <a:srgbClr val="A4A3A4"/>
          </p15:clr>
        </p15:guide>
        <p15:guide id="8" pos="5065" userDrawn="1">
          <p15:clr>
            <a:srgbClr val="A4A3A4"/>
          </p15:clr>
        </p15:guide>
        <p15:guide id="9" pos="26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58"/>
        <p:guide pos="3858"/>
        <p:guide orient="horz" pos="2156"/>
        <p:guide pos="380"/>
        <p:guide pos="7349"/>
        <p:guide orient="horz" pos="661"/>
        <p:guide orient="horz" pos="3846"/>
        <p:guide pos="5065"/>
        <p:guide pos="264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D:/工作交接文件/新场地发布/大连百航山庄越野公园/图片3.png图片3"/>
          <p:cNvPicPr>
            <a:picLocks noChangeAspect="1"/>
          </p:cNvPicPr>
          <p:nvPr/>
        </p:nvPicPr>
        <p:blipFill>
          <a:blip r:embed="rId1"/>
          <a:srcRect t="5710" b="5710"/>
          <a:stretch>
            <a:fillRect/>
          </a:stretch>
        </p:blipFill>
        <p:spPr>
          <a:xfrm>
            <a:off x="603250" y="1003300"/>
            <a:ext cx="11099165" cy="58547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大连百航山庄试驾场地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05525"/>
            <a:ext cx="1085596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大连百航山庄越野公园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试驾场地位于大连市甘井子区，是占地165亩，集越野赛道、公路漂移场、户外露营、艺术、住宿、餐饮等综合性的越野公园；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赛道内设有：木头颠簸路段、斜面路段、大驼峰、交叉轴路段、过水路段、小月亮弯、轮胎路段、乱石路段、三连小驼峰、大飞跳破、大马蹄破等。沥青路面长180米，宽26米，可进行直线加速、绕桩、紧急刹车避让、S弯绕桩、漂移等各类公路试乘试驾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2275" y="4037965"/>
            <a:ext cx="38392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场地</a:t>
            </a:r>
            <a:r>
              <a:rPr sz="1200">
                <a:latin typeface="+mn-ea"/>
                <a:cs typeface="+mn-ea"/>
                <a:sym typeface="+mn-ea"/>
              </a:rPr>
              <a:t>长180米，宽26米，</a:t>
            </a:r>
            <a:r>
              <a:rPr lang="zh-CN" sz="120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5000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平，越野路面有</a:t>
            </a:r>
            <a:r>
              <a:rPr sz="1200">
                <a:latin typeface="+mn-ea"/>
                <a:cs typeface="+mn-ea"/>
                <a:sym typeface="+mn-ea"/>
              </a:rPr>
              <a:t>木头颠簸路段、斜面路段、大驼峰、交叉轴路段、过水路段、乱石路段、三连小驼峰等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100kw</a:t>
            </a:r>
            <a:r>
              <a:rPr sz="1200">
                <a:latin typeface="+mn-ea"/>
                <a:cs typeface="+mn-ea"/>
                <a:sym typeface="+mn-ea"/>
              </a:rPr>
              <a:t> 方便接水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会议室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D:/工作交接文件/新场地发布/大连百航山庄越野公园/图片8.png图片8"/>
          <p:cNvPicPr>
            <a:picLocks noChangeAspect="1"/>
          </p:cNvPicPr>
          <p:nvPr/>
        </p:nvPicPr>
        <p:blipFill>
          <a:blip r:embed="rId1"/>
          <a:srcRect t="9490" b="9490"/>
          <a:stretch>
            <a:fillRect/>
          </a:stretch>
        </p:blipFill>
        <p:spPr>
          <a:xfrm>
            <a:off x="8040370" y="1977390"/>
            <a:ext cx="3626485" cy="1934210"/>
          </a:xfrm>
          <a:prstGeom prst="rect">
            <a:avLst/>
          </a:prstGeom>
        </p:spPr>
      </p:pic>
      <p:pic>
        <p:nvPicPr>
          <p:cNvPr id="2" name="图片 1" descr="D:/工作交接文件/新场地发布/大连百航山庄越野公园/微信图片_20240725141230.jpg微信图片_20240725141230"/>
          <p:cNvPicPr>
            <a:picLocks noChangeAspect="1"/>
          </p:cNvPicPr>
          <p:nvPr/>
        </p:nvPicPr>
        <p:blipFill>
          <a:blip r:embed="rId2"/>
          <a:srcRect t="4" b="4"/>
          <a:stretch>
            <a:fillRect/>
          </a:stretch>
        </p:blipFill>
        <p:spPr>
          <a:xfrm>
            <a:off x="125730" y="1024255"/>
            <a:ext cx="7687310" cy="54343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/工作交接文件/新场地发布/大连百航山庄越野公园/图片6.png图片6"/>
          <p:cNvPicPr>
            <a:picLocks noChangeAspect="1"/>
          </p:cNvPicPr>
          <p:nvPr/>
        </p:nvPicPr>
        <p:blipFill>
          <a:blip r:embed="rId1"/>
          <a:srcRect l="4292" r="4292"/>
          <a:stretch>
            <a:fillRect/>
          </a:stretch>
        </p:blipFill>
        <p:spPr>
          <a:xfrm>
            <a:off x="376555" y="1049655"/>
            <a:ext cx="3750310" cy="2426335"/>
          </a:xfrm>
          <a:prstGeom prst="rect">
            <a:avLst/>
          </a:prstGeom>
        </p:spPr>
      </p:pic>
      <p:pic>
        <p:nvPicPr>
          <p:cNvPr id="4" name="图片 3" descr="D:/工作交接文件/新场地发布/大连百航山庄越野公园/图片16.png图片16"/>
          <p:cNvPicPr>
            <a:picLocks noChangeAspect="1"/>
          </p:cNvPicPr>
          <p:nvPr/>
        </p:nvPicPr>
        <p:blipFill>
          <a:blip r:embed="rId2"/>
          <a:srcRect l="6461" r="6461"/>
          <a:stretch>
            <a:fillRect/>
          </a:stretch>
        </p:blipFill>
        <p:spPr>
          <a:xfrm>
            <a:off x="363220" y="3841115"/>
            <a:ext cx="3750945" cy="2422525"/>
          </a:xfrm>
          <a:prstGeom prst="rect">
            <a:avLst/>
          </a:prstGeom>
        </p:spPr>
      </p:pic>
      <p:pic>
        <p:nvPicPr>
          <p:cNvPr id="5" name="图片 4" descr="D:/工作交接文件/新场地发布/大连百航山庄越野公园/图片29.png图片29"/>
          <p:cNvPicPr>
            <a:picLocks noChangeAspect="1"/>
          </p:cNvPicPr>
          <p:nvPr/>
        </p:nvPicPr>
        <p:blipFill>
          <a:blip r:embed="rId3"/>
          <a:srcRect t="2192" b="2192"/>
          <a:stretch>
            <a:fillRect/>
          </a:stretch>
        </p:blipFill>
        <p:spPr>
          <a:xfrm>
            <a:off x="8133715" y="3832860"/>
            <a:ext cx="3736340" cy="2421890"/>
          </a:xfrm>
          <a:prstGeom prst="rect">
            <a:avLst/>
          </a:prstGeom>
        </p:spPr>
      </p:pic>
      <p:pic>
        <p:nvPicPr>
          <p:cNvPr id="8" name="图片 7" descr="D:/工作交接文件/新场地发布/大连百航山庄越野公园/图片7.png图片7"/>
          <p:cNvPicPr>
            <a:picLocks noChangeAspect="1"/>
          </p:cNvPicPr>
          <p:nvPr/>
        </p:nvPicPr>
        <p:blipFill>
          <a:blip r:embed="rId4"/>
          <a:srcRect t="508" b="508"/>
          <a:stretch>
            <a:fillRect/>
          </a:stretch>
        </p:blipFill>
        <p:spPr>
          <a:xfrm>
            <a:off x="4248785" y="1050290"/>
            <a:ext cx="3750945" cy="2425700"/>
          </a:xfrm>
          <a:prstGeom prst="rect">
            <a:avLst/>
          </a:prstGeom>
        </p:spPr>
      </p:pic>
      <p:pic>
        <p:nvPicPr>
          <p:cNvPr id="10" name="图片 9" descr="D:/工作交接文件/新场地发布/大连百航山庄越野公园/图片8.png图片8"/>
          <p:cNvPicPr>
            <a:picLocks noChangeAspect="1"/>
          </p:cNvPicPr>
          <p:nvPr/>
        </p:nvPicPr>
        <p:blipFill>
          <a:blip r:embed="rId5"/>
          <a:srcRect t="897" b="897"/>
          <a:stretch>
            <a:fillRect/>
          </a:stretch>
        </p:blipFill>
        <p:spPr>
          <a:xfrm>
            <a:off x="8121650" y="1049020"/>
            <a:ext cx="3753485" cy="2426970"/>
          </a:xfrm>
          <a:prstGeom prst="rect">
            <a:avLst/>
          </a:prstGeom>
        </p:spPr>
      </p:pic>
      <p:pic>
        <p:nvPicPr>
          <p:cNvPr id="11" name="图片 10" descr="D:/工作交接文件/新场地发布/大连百航山庄越野公园/图片28.png图片28"/>
          <p:cNvPicPr>
            <a:picLocks noChangeAspect="1"/>
          </p:cNvPicPr>
          <p:nvPr/>
        </p:nvPicPr>
        <p:blipFill>
          <a:blip r:embed="rId6"/>
          <a:srcRect t="1609" b="1609"/>
          <a:stretch>
            <a:fillRect/>
          </a:stretch>
        </p:blipFill>
        <p:spPr>
          <a:xfrm>
            <a:off x="4248785" y="3836670"/>
            <a:ext cx="3750310" cy="24225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54200" y="3479800"/>
            <a:ext cx="16668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  <p:sp>
        <p:nvSpPr>
          <p:cNvPr id="6" name="文本框 5"/>
          <p:cNvSpPr txBox="1"/>
          <p:nvPr/>
        </p:nvSpPr>
        <p:spPr>
          <a:xfrm>
            <a:off x="5854065" y="3479800"/>
            <a:ext cx="1649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9455785" y="3479800"/>
            <a:ext cx="13436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ym typeface="+mn-ea"/>
              </a:rPr>
              <a:t>场地实景图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1642745" y="6289675"/>
            <a:ext cx="15805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sym typeface="+mn-ea"/>
              </a:rPr>
              <a:t>场地实景图</a:t>
            </a:r>
            <a:endParaRPr lang="zh-CN" altLang="en-US" sz="1200"/>
          </a:p>
        </p:txBody>
      </p:sp>
      <p:sp>
        <p:nvSpPr>
          <p:cNvPr id="12" name="文本框 11"/>
          <p:cNvSpPr txBox="1"/>
          <p:nvPr/>
        </p:nvSpPr>
        <p:spPr>
          <a:xfrm>
            <a:off x="5539740" y="6340475"/>
            <a:ext cx="1859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sym typeface="+mn-ea"/>
              </a:rPr>
              <a:t>涉水路段图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9615170" y="6332220"/>
            <a:ext cx="21932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sym typeface="+mn-ea"/>
              </a:rPr>
              <a:t>斯巴鲁试驾会</a:t>
            </a:r>
            <a:endParaRPr lang="zh-CN" altLang="en-US" sz="1200"/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大连百航山庄越野公园试驾场地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388</cp:revision>
  <dcterms:created xsi:type="dcterms:W3CDTF">2019-06-19T02:08:00Z</dcterms:created>
  <dcterms:modified xsi:type="dcterms:W3CDTF">2024-07-25T06:32:23Z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9D3B27AAA406477EBFE238FD70A28842</vt:lpwstr>
  </property>
</Properties>
</file>