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5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8" userDrawn="1">
          <p15:clr>
            <a:srgbClr val="A4A3A4"/>
          </p15:clr>
        </p15:guide>
        <p15:guide id="2" pos="3858" userDrawn="1">
          <p15:clr>
            <a:srgbClr val="A4A3A4"/>
          </p15:clr>
        </p15:guide>
        <p15:guide id="3" orient="horz" pos="2156" userDrawn="1">
          <p15:clr>
            <a:srgbClr val="A4A3A4"/>
          </p15:clr>
        </p15:guide>
        <p15:guide id="4" pos="380" userDrawn="1">
          <p15:clr>
            <a:srgbClr val="A4A3A4"/>
          </p15:clr>
        </p15:guide>
        <p15:guide id="5" pos="7349" userDrawn="1">
          <p15:clr>
            <a:srgbClr val="A4A3A4"/>
          </p15:clr>
        </p15:guide>
        <p15:guide id="6" orient="horz" pos="660" userDrawn="1">
          <p15:clr>
            <a:srgbClr val="A4A3A4"/>
          </p15:clr>
        </p15:guide>
        <p15:guide id="7" orient="horz" pos="3846" userDrawn="1">
          <p15:clr>
            <a:srgbClr val="A4A3A4"/>
          </p15:clr>
        </p15:guide>
        <p15:guide id="8" pos="5065" userDrawn="1">
          <p15:clr>
            <a:srgbClr val="A4A3A4"/>
          </p15:clr>
        </p15:guide>
        <p15:guide id="9" pos="26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58"/>
        <p:guide pos="3858"/>
        <p:guide orient="horz" pos="2156"/>
        <p:guide pos="380"/>
        <p:guide pos="7349"/>
        <p:guide orient="horz" pos="660"/>
        <p:guide orient="horz" pos="3846"/>
        <p:guide pos="5065"/>
        <p:guide pos="26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D:/工作交接文件/新场地发布/顺德创意产业园试驾场/图片4.jpg图片4"/>
          <p:cNvPicPr>
            <a:picLocks noChangeAspect="1"/>
          </p:cNvPicPr>
          <p:nvPr/>
        </p:nvPicPr>
        <p:blipFill>
          <a:blip r:embed="rId1"/>
          <a:srcRect t="10681" b="10681"/>
          <a:stretch>
            <a:fillRect/>
          </a:stretch>
        </p:blipFill>
        <p:spPr>
          <a:xfrm>
            <a:off x="603250" y="1003300"/>
            <a:ext cx="11099165" cy="58547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佛山顺德产业园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佛山顺德产业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地处顺德区政府所在地大良，离主干道105国道不足800米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佛一环、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环均不足3公里，园区公路密度每100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方公里达189公里，居全国同级前列。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广州南站10分钟车程，通过广珠西线高速、太澳高速、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珠城轨轨道、珠二环高速及东新高速等5条快速城轨通道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1小时内与粤港澳经济圈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各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联动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场地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170</a:t>
            </a:r>
            <a:r>
              <a:rPr sz="1200">
                <a:latin typeface="+mn-ea"/>
                <a:cs typeface="+mn-ea"/>
                <a:sym typeface="+mn-ea"/>
              </a:rPr>
              <a:t>米，宽</a:t>
            </a:r>
            <a:r>
              <a:rPr lang="en-US" sz="1200">
                <a:latin typeface="+mn-ea"/>
                <a:cs typeface="+mn-ea"/>
                <a:sym typeface="+mn-ea"/>
              </a:rPr>
              <a:t>110</a:t>
            </a:r>
            <a:r>
              <a:rPr sz="1200">
                <a:latin typeface="+mn-ea"/>
                <a:cs typeface="+mn-ea"/>
                <a:sym typeface="+mn-ea"/>
              </a:rPr>
              <a:t>米，</a:t>
            </a:r>
            <a:r>
              <a:rPr lang="zh-CN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18</a:t>
            </a:r>
            <a:r>
              <a:rPr lang="en-US" altLang="zh-CN" sz="1200">
                <a:latin typeface="+mn-ea"/>
                <a:cs typeface="+mn-ea"/>
                <a:sym typeface="+mn-ea"/>
              </a:rPr>
              <a:t>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平，水泥硬化，全封闭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100kw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会议室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D:/工作交接文件/新场地发布/顺德创意产业园试驾场/图片4.jpg图片4"/>
          <p:cNvPicPr>
            <a:picLocks noChangeAspect="1"/>
          </p:cNvPicPr>
          <p:nvPr/>
        </p:nvPicPr>
        <p:blipFill>
          <a:blip r:embed="rId1"/>
          <a:srcRect t="10243" b="10243"/>
          <a:stretch>
            <a:fillRect/>
          </a:stretch>
        </p:blipFill>
        <p:spPr>
          <a:xfrm>
            <a:off x="8040370" y="1977390"/>
            <a:ext cx="3626485" cy="1934210"/>
          </a:xfrm>
          <a:prstGeom prst="rect">
            <a:avLst/>
          </a:prstGeom>
        </p:spPr>
      </p:pic>
      <p:pic>
        <p:nvPicPr>
          <p:cNvPr id="2" name="图片 1" descr="D:/工作交接文件/新场地发布/顺德创意产业园试驾场/微信图片_20240726163046.jpg微信图片_20240726163046"/>
          <p:cNvPicPr>
            <a:picLocks noChangeAspect="1"/>
          </p:cNvPicPr>
          <p:nvPr/>
        </p:nvPicPr>
        <p:blipFill>
          <a:blip r:embed="rId2"/>
          <a:srcRect t="4" b="4"/>
          <a:stretch>
            <a:fillRect/>
          </a:stretch>
        </p:blipFill>
        <p:spPr>
          <a:xfrm>
            <a:off x="125730" y="1024255"/>
            <a:ext cx="7687310" cy="5434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/工作交接文件/新场地发布/顺德创意产业园试驾场/图片2.jpg图片2"/>
          <p:cNvPicPr>
            <a:picLocks noChangeAspect="1"/>
          </p:cNvPicPr>
          <p:nvPr/>
        </p:nvPicPr>
        <p:blipFill>
          <a:blip r:embed="rId1"/>
          <a:srcRect t="6265" b="6265"/>
          <a:stretch>
            <a:fillRect/>
          </a:stretch>
        </p:blipFill>
        <p:spPr>
          <a:xfrm>
            <a:off x="376555" y="1049655"/>
            <a:ext cx="3750310" cy="2426335"/>
          </a:xfrm>
          <a:prstGeom prst="rect">
            <a:avLst/>
          </a:prstGeom>
        </p:spPr>
      </p:pic>
      <p:pic>
        <p:nvPicPr>
          <p:cNvPr id="4" name="图片 3" descr="D:/工作交接文件/新场地发布/顺德创意产业园试驾场/6.jpg6"/>
          <p:cNvPicPr>
            <a:picLocks noChangeAspect="1"/>
          </p:cNvPicPr>
          <p:nvPr/>
        </p:nvPicPr>
        <p:blipFill>
          <a:blip r:embed="rId2"/>
          <a:srcRect t="1600" b="1600"/>
          <a:stretch>
            <a:fillRect/>
          </a:stretch>
        </p:blipFill>
        <p:spPr>
          <a:xfrm>
            <a:off x="363220" y="3832860"/>
            <a:ext cx="3750945" cy="2422525"/>
          </a:xfrm>
          <a:prstGeom prst="rect">
            <a:avLst/>
          </a:prstGeom>
        </p:spPr>
      </p:pic>
      <p:pic>
        <p:nvPicPr>
          <p:cNvPr id="5" name="图片 4" descr="D:/工作交接文件/新场地发布/顺德创意产业园试驾场/图片1.jpg图片1"/>
          <p:cNvPicPr/>
          <p:nvPr/>
        </p:nvPicPr>
        <p:blipFill>
          <a:blip r:embed="rId3"/>
          <a:srcRect l="15417" r="15417" b="13096"/>
          <a:stretch>
            <a:fillRect/>
          </a:stretch>
        </p:blipFill>
        <p:spPr>
          <a:xfrm>
            <a:off x="8133715" y="3832860"/>
            <a:ext cx="3751200" cy="2422800"/>
          </a:xfrm>
          <a:prstGeom prst="rect">
            <a:avLst/>
          </a:prstGeom>
        </p:spPr>
      </p:pic>
      <p:pic>
        <p:nvPicPr>
          <p:cNvPr id="8" name="图片 7" descr="D:/工作交接文件/新场地发布/顺德创意产业园试驾场/图片5.jpg图片5"/>
          <p:cNvPicPr>
            <a:picLocks noChangeAspect="1"/>
          </p:cNvPicPr>
          <p:nvPr/>
        </p:nvPicPr>
        <p:blipFill>
          <a:blip r:embed="rId4"/>
          <a:srcRect t="1803" b="1803"/>
          <a:stretch>
            <a:fillRect/>
          </a:stretch>
        </p:blipFill>
        <p:spPr>
          <a:xfrm>
            <a:off x="4248785" y="1050290"/>
            <a:ext cx="3750945" cy="2425700"/>
          </a:xfrm>
          <a:prstGeom prst="rect">
            <a:avLst/>
          </a:prstGeom>
        </p:spPr>
      </p:pic>
      <p:pic>
        <p:nvPicPr>
          <p:cNvPr id="10" name="图片 9" descr="D:/工作交接文件/新场地发布/顺德创意产业园试驾场/图片3.jpg图片3"/>
          <p:cNvPicPr>
            <a:picLocks noChangeAspect="1"/>
          </p:cNvPicPr>
          <p:nvPr/>
        </p:nvPicPr>
        <p:blipFill>
          <a:blip r:embed="rId5"/>
          <a:srcRect t="6902" b="6902"/>
          <a:stretch>
            <a:fillRect/>
          </a:stretch>
        </p:blipFill>
        <p:spPr>
          <a:xfrm>
            <a:off x="8121650" y="1049020"/>
            <a:ext cx="3753485" cy="2426970"/>
          </a:xfrm>
          <a:prstGeom prst="rect">
            <a:avLst/>
          </a:prstGeom>
        </p:spPr>
      </p:pic>
      <p:pic>
        <p:nvPicPr>
          <p:cNvPr id="11" name="图片 10" descr="D:/工作交接文件/新场地发布/顺德创意产业园试驾场/3.jpg3"/>
          <p:cNvPicPr>
            <a:picLocks noChangeAspect="1"/>
          </p:cNvPicPr>
          <p:nvPr/>
        </p:nvPicPr>
        <p:blipFill>
          <a:blip r:embed="rId6"/>
          <a:srcRect t="1592" b="1592"/>
          <a:stretch>
            <a:fillRect/>
          </a:stretch>
        </p:blipFill>
        <p:spPr>
          <a:xfrm>
            <a:off x="4248785" y="3832860"/>
            <a:ext cx="3750310" cy="2422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54200" y="3479800"/>
            <a:ext cx="1666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6" name="文本框 5"/>
          <p:cNvSpPr txBox="1"/>
          <p:nvPr/>
        </p:nvSpPr>
        <p:spPr>
          <a:xfrm>
            <a:off x="5854065" y="3479800"/>
            <a:ext cx="1649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9455785" y="3479800"/>
            <a:ext cx="13436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场地实景图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1642745" y="6289675"/>
            <a:ext cx="1580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日产试驾图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5539740" y="6340475"/>
            <a:ext cx="1859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日产试驾图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9615170" y="6332220"/>
            <a:ext cx="21932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室内实景图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顺德创意产业园试驾场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393</cp:revision>
  <dcterms:created xsi:type="dcterms:W3CDTF">2019-06-19T02:08:00Z</dcterms:created>
  <dcterms:modified xsi:type="dcterms:W3CDTF">2024-07-26T08:40:54Z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9D3B27AAA406477EBFE238FD70A28842</vt:lpwstr>
  </property>
</Properties>
</file>