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336" userDrawn="1">
          <p15:clr>
            <a:srgbClr val="A4A3A4"/>
          </p15:clr>
        </p15:guide>
        <p15:guide id="4" pos="280" userDrawn="1">
          <p15:clr>
            <a:srgbClr val="A4A3A4"/>
          </p15:clr>
        </p15:guide>
        <p15:guide id="5" pos="2672" userDrawn="1">
          <p15:clr>
            <a:srgbClr val="A4A3A4"/>
          </p15:clr>
        </p15:guide>
        <p15:guide id="6" orient="horz" pos="637" userDrawn="1">
          <p15:clr>
            <a:srgbClr val="A4A3A4"/>
          </p15:clr>
        </p15:guide>
        <p15:guide id="7" orient="horz" pos="3735" userDrawn="1">
          <p15:clr>
            <a:srgbClr val="A4A3A4"/>
          </p15:clr>
        </p15:guide>
        <p15:guide id="8" pos="5062" userDrawn="1">
          <p15:clr>
            <a:srgbClr val="A4A3A4"/>
          </p15:clr>
        </p15:guide>
        <p15:guide id="9" pos="4990" userDrawn="1">
          <p15:clr>
            <a:srgbClr val="A4A3A4"/>
          </p15:clr>
        </p15:guide>
        <p15:guide id="10" pos="2600" userDrawn="1">
          <p15:clr>
            <a:srgbClr val="A4A3A4"/>
          </p15:clr>
        </p15:guide>
        <p15:guide id="11" orient="horz" pos="20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  <p:guide orient="horz" pos="2336"/>
        <p:guide pos="280"/>
        <p:guide pos="2672"/>
        <p:guide orient="horz" pos="637"/>
        <p:guide orient="horz" pos="3735"/>
        <p:guide pos="5062"/>
        <p:guide pos="4990"/>
        <p:guide pos="2600"/>
        <p:guide orient="horz" pos="209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500" y="1040765"/>
            <a:ext cx="11238230" cy="581723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重庆森林公园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越野场地</a:t>
            </a:r>
            <a:endParaRPr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981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45135" y="5930265"/>
            <a:ext cx="1123696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庆森林越野公园位于重庆市南川区太平场镇中坝村，海拔800米，是一个集娱乐项目、会议、餐饮、住宿、赛事、休闲度假的一个风景区。越野赛道按照中国汽车运动联合会标准打造，全长12公里，分别设有驼峰、炮弹坑、急转弯、排骨路等障碍路面，越野趣味十足，可提供专业UTV、ATV、越野车进行试乘试驾越野挑战体验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35290" y="4053840"/>
            <a:ext cx="38493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</a:t>
            </a:r>
            <a:r>
              <a:rPr sz="1200">
                <a:latin typeface="+mn-ea"/>
                <a:cs typeface="+mn-ea"/>
                <a:sym typeface="+mn-ea"/>
              </a:rPr>
              <a:t>2万平米和</a:t>
            </a:r>
            <a:r>
              <a:rPr sz="1200">
                <a:latin typeface="+mn-ea"/>
                <a:cs typeface="+mn-ea"/>
                <a:sym typeface="+mn-ea"/>
              </a:rPr>
              <a:t>12公里越野赛道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sz="1200">
                <a:latin typeface="+mn-ea"/>
                <a:cs typeface="+mn-ea"/>
                <a:sym typeface="+mn-ea"/>
              </a:rPr>
              <a:t>380V/200A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固定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洗手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间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室内场馆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0660" y="1530350"/>
            <a:ext cx="3890010" cy="2279015"/>
          </a:xfrm>
          <a:prstGeom prst="rect">
            <a:avLst/>
          </a:prstGeom>
        </p:spPr>
      </p:pic>
      <p:pic>
        <p:nvPicPr>
          <p:cNvPr id="5" name="图片 4" descr="6c0cdcb52af88ea564fa83e08cdad52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0" y="986790"/>
            <a:ext cx="6697345" cy="55518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1165" y="1029335"/>
            <a:ext cx="3676650" cy="22967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rcRect t="1108"/>
          <a:stretch>
            <a:fillRect/>
          </a:stretch>
        </p:blipFill>
        <p:spPr>
          <a:xfrm>
            <a:off x="448945" y="1028700"/>
            <a:ext cx="3674110" cy="23094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b="5518"/>
          <a:stretch>
            <a:fillRect/>
          </a:stretch>
        </p:blipFill>
        <p:spPr>
          <a:xfrm>
            <a:off x="8020685" y="3705225"/>
            <a:ext cx="3680460" cy="22834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t="1250" r="6526"/>
          <a:stretch>
            <a:fillRect/>
          </a:stretch>
        </p:blipFill>
        <p:spPr>
          <a:xfrm>
            <a:off x="8035925" y="995045"/>
            <a:ext cx="3645535" cy="228727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095375" y="3355975"/>
            <a:ext cx="23755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200">
                <a:latin typeface="+mn-ea"/>
                <a:cs typeface="+mn-ea"/>
              </a:rPr>
              <a:t>WEY</a:t>
            </a:r>
            <a:r>
              <a:rPr lang="zh-CN" altLang="en-US" sz="1200">
                <a:latin typeface="+mn-ea"/>
                <a:cs typeface="+mn-ea"/>
              </a:rPr>
              <a:t>坦克</a:t>
            </a:r>
            <a:r>
              <a:rPr lang="en-US" altLang="zh-CN" sz="1200">
                <a:latin typeface="+mn-ea"/>
                <a:cs typeface="+mn-ea"/>
              </a:rPr>
              <a:t>300</a:t>
            </a:r>
            <a:r>
              <a:rPr lang="zh-CN" altLang="en-US" sz="1200">
                <a:latin typeface="+mn-ea"/>
                <a:cs typeface="+mn-ea"/>
              </a:rPr>
              <a:t>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90770" y="3355975"/>
            <a:ext cx="24104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200">
                <a:latin typeface="+mn-ea"/>
                <a:cs typeface="+mn-ea"/>
                <a:sym typeface="+mn-ea"/>
              </a:rPr>
              <a:t>WEY</a:t>
            </a:r>
            <a:r>
              <a:rPr lang="zh-CN" altLang="en-US" sz="1200">
                <a:latin typeface="+mn-ea"/>
                <a:cs typeface="+mn-ea"/>
                <a:sym typeface="+mn-ea"/>
              </a:rPr>
              <a:t>坦克</a:t>
            </a:r>
            <a:r>
              <a:rPr lang="en-US" altLang="zh-CN" sz="1200">
                <a:latin typeface="+mn-ea"/>
                <a:cs typeface="+mn-ea"/>
                <a:sym typeface="+mn-ea"/>
              </a:rPr>
              <a:t>300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试驾会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76030" y="3355975"/>
            <a:ext cx="20110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新途锐体验营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05205" y="6034405"/>
            <a:ext cx="25438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星途凌云越野试驾活动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734560" y="6034405"/>
            <a:ext cx="2667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星途凌云越野试驾活动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588375" y="6034405"/>
            <a:ext cx="25863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东风风光</a:t>
            </a:r>
            <a:r>
              <a:rPr lang="en-US" sz="1200">
                <a:latin typeface="+mn-ea"/>
                <a:cs typeface="+mn-ea"/>
                <a:sym typeface="+mn-ea"/>
              </a:rPr>
              <a:t>ix7</a:t>
            </a:r>
            <a:r>
              <a:rPr lang="zh-CN" altLang="en-US" sz="1200">
                <a:latin typeface="+mn-ea"/>
                <a:cs typeface="+mn-ea"/>
                <a:sym typeface="+mn-ea"/>
              </a:rPr>
              <a:t>越野体验营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 descr="微信图片_20240731160501"/>
          <p:cNvPicPr>
            <a:picLocks noChangeAspect="1"/>
          </p:cNvPicPr>
          <p:nvPr/>
        </p:nvPicPr>
        <p:blipFill>
          <a:blip r:embed="rId5"/>
          <a:srcRect b="6437"/>
          <a:stretch>
            <a:fillRect/>
          </a:stretch>
        </p:blipFill>
        <p:spPr>
          <a:xfrm>
            <a:off x="4241800" y="3705225"/>
            <a:ext cx="3684270" cy="2298065"/>
          </a:xfrm>
          <a:prstGeom prst="rect">
            <a:avLst/>
          </a:prstGeom>
        </p:spPr>
      </p:pic>
      <p:pic>
        <p:nvPicPr>
          <p:cNvPr id="4" name="图片 3" descr="微信图片_20240731160346"/>
          <p:cNvPicPr>
            <a:picLocks noChangeAspect="1"/>
          </p:cNvPicPr>
          <p:nvPr/>
        </p:nvPicPr>
        <p:blipFill>
          <a:blip r:embed="rId6"/>
          <a:srcRect b="5953"/>
          <a:stretch>
            <a:fillRect/>
          </a:stretch>
        </p:blipFill>
        <p:spPr>
          <a:xfrm>
            <a:off x="444500" y="3708400"/>
            <a:ext cx="3663950" cy="229743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重庆越野公园试驾场地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248</cp:revision>
  <dcterms:created xsi:type="dcterms:W3CDTF">2019-06-19T02:08:00Z</dcterms:created>
  <dcterms:modified xsi:type="dcterms:W3CDTF">2024-07-31T08:32:45Z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2052-12.1.0.16910</vt:lpwstr>
  </property>
  <property fmtid="{D5CDD505-2E9C-101B-9397-08002B2CF9AE}" pid="3" name="ICV">
    <vt:lpwstr>C742AA3D3171475A920E9DB5967B293C_12</vt:lpwstr>
  </property>
</Properties>
</file>