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1" orient="horz" pos="2210" userDrawn="1">
          <p15:clr>
            <a:srgbClr val="A4A3A4"/>
          </p15:clr>
        </p15:guide>
        <p15:guide id="2" pos="384" userDrawn="1">
          <p15:clr>
            <a:srgbClr val="A4A3A4"/>
          </p15:clr>
        </p15:guide>
        <p15:guide id="3" pos="7234" userDrawn="1">
          <p15:clr>
            <a:srgbClr val="A4A3A4"/>
          </p15:clr>
        </p15:guide>
        <p15:guide id="4" orient="horz" pos="779" userDrawn="1">
          <p15:clr>
            <a:srgbClr val="A4A3A4"/>
          </p15:clr>
        </p15:guide>
        <p15:guide id="5" orient="horz" pos="3663" userDrawn="1">
          <p15:clr>
            <a:srgbClr val="A4A3A4"/>
          </p15:clr>
        </p15:guide>
        <p15:guide id="6" pos="2231" userDrawn="1">
          <p15:clr>
            <a:srgbClr val="A4A3A4"/>
          </p15:clr>
        </p15:guide>
        <p15:guide id="7" pos="47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160"/>
        <p:guide pos="3840"/>
        <p:guide orient="horz" pos="2210"/>
        <p:guide pos="384"/>
        <p:guide pos="7234"/>
        <p:guide orient="horz" pos="779"/>
        <p:guide orient="horz" pos="3663"/>
        <p:guide pos="2231"/>
        <p:guide pos="472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空场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95605" y="862965"/>
            <a:ext cx="11296015" cy="599503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bg1"/>
                </a:solidFill>
              </a:rPr>
              <a:t>呼和浩特风情园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396240" y="5372735"/>
            <a:ext cx="112947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0845" y="5935980"/>
            <a:ext cx="1129474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呼和浩特风情园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试驾场地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位于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内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蒙古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呼和浩特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市玉泉区昭君路，项目占地10000余亩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，试驾场地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12000㎡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，是集蒙古族历史文化、军事文化、宫廷文化、民俗文化、民间文化、宗教文化之大成，场地分为多个板块，场地配套完善，交通便利，是呼市汽车试驾活动的首选之地。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空场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496175" y="1240790"/>
            <a:ext cx="3987165" cy="21951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96175" y="3717925"/>
            <a:ext cx="415798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3万/天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；</a:t>
            </a:r>
            <a:endParaRPr lang="en-US" altLang="zh-CN" sz="1200" b="1">
              <a:solidFill>
                <a:srgbClr val="147BC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sz="1200">
                <a:latin typeface="+mn-ea"/>
                <a:cs typeface="+mn-ea"/>
                <a:sym typeface="+mn-ea"/>
              </a:rPr>
              <a:t>长</a:t>
            </a:r>
            <a:r>
              <a:rPr lang="en-US" sz="1200">
                <a:latin typeface="+mn-ea"/>
                <a:cs typeface="+mn-ea"/>
                <a:sym typeface="+mn-ea"/>
              </a:rPr>
              <a:t>177</a:t>
            </a:r>
            <a:r>
              <a:rPr sz="1200">
                <a:latin typeface="+mn-ea"/>
                <a:cs typeface="+mn-ea"/>
                <a:sym typeface="+mn-ea"/>
              </a:rPr>
              <a:t>m 宽</a:t>
            </a:r>
            <a:r>
              <a:rPr lang="en-US" sz="1200">
                <a:latin typeface="+mn-ea"/>
                <a:cs typeface="+mn-ea"/>
                <a:sym typeface="+mn-ea"/>
              </a:rPr>
              <a:t>70</a:t>
            </a:r>
            <a:r>
              <a:rPr sz="1200">
                <a:latin typeface="+mn-ea"/>
                <a:cs typeface="+mn-ea"/>
                <a:sym typeface="+mn-ea"/>
              </a:rPr>
              <a:t>m </a:t>
            </a:r>
            <a:r>
              <a:rPr lang="zh-CN" sz="1200">
                <a:latin typeface="+mn-ea"/>
                <a:cs typeface="+mn-ea"/>
                <a:sym typeface="+mn-ea"/>
              </a:rPr>
              <a:t>总面积</a:t>
            </a:r>
            <a:r>
              <a:rPr lang="en-US" altLang="zh-CN" sz="1200">
                <a:latin typeface="+mn-ea"/>
                <a:cs typeface="+mn-ea"/>
                <a:sym typeface="+mn-ea"/>
              </a:rPr>
              <a:t>12000㎡  </a:t>
            </a:r>
            <a:r>
              <a:rPr lang="zh-CN" altLang="en-US" sz="1200">
                <a:latin typeface="+mn-ea"/>
                <a:cs typeface="+mn-ea"/>
                <a:sym typeface="+mn-ea"/>
              </a:rPr>
              <a:t>柏油地面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sz="1200">
                <a:latin typeface="+mn-ea"/>
                <a:cs typeface="+mn-ea"/>
                <a:sym typeface="+mn-ea"/>
              </a:rPr>
              <a:t>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供电供水：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380v/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</a:t>
            </a:r>
            <a:r>
              <a:rPr lang="en-US"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0kw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 方便接水</a:t>
            </a:r>
            <a:endParaRPr sz="1200" b="1">
              <a:solidFill>
                <a:srgbClr val="FF0000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r>
              <a:rPr lang="zh-CN" altLang="en-US" sz="1200">
                <a:latin typeface="+mn-ea"/>
                <a:cs typeface="+mn-ea"/>
              </a:rPr>
              <a:t>固定卫生间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6" name="图片 5" descr="呼和浩特-内蒙古风情园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90" y="1240790"/>
            <a:ext cx="6847205" cy="484251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075930" y="1280795"/>
            <a:ext cx="3638550" cy="2209800"/>
          </a:xfrm>
          <a:prstGeom prst="rect">
            <a:avLst/>
          </a:prstGeom>
        </p:spPr>
      </p:pic>
      <p:pic>
        <p:nvPicPr>
          <p:cNvPr id="15" name="图片 14" descr="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" y="3871595"/>
            <a:ext cx="3597910" cy="2272030"/>
          </a:xfrm>
          <a:prstGeom prst="rect">
            <a:avLst/>
          </a:prstGeom>
        </p:spPr>
      </p:pic>
      <p:pic>
        <p:nvPicPr>
          <p:cNvPr id="16" name="图片 15" descr="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323080" y="3871595"/>
            <a:ext cx="3625850" cy="2272030"/>
          </a:xfrm>
          <a:prstGeom prst="rect">
            <a:avLst/>
          </a:prstGeom>
        </p:spPr>
      </p:pic>
      <p:pic>
        <p:nvPicPr>
          <p:cNvPr id="19" name="图片 18" descr="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060690" y="3836035"/>
            <a:ext cx="3691890" cy="2298700"/>
          </a:xfrm>
          <a:prstGeom prst="rect">
            <a:avLst/>
          </a:prstGeom>
        </p:spPr>
      </p:pic>
      <p:pic>
        <p:nvPicPr>
          <p:cNvPr id="9" name="图片 8" descr="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332605" y="1246505"/>
            <a:ext cx="3614420" cy="2271395"/>
          </a:xfrm>
          <a:prstGeom prst="rect">
            <a:avLst/>
          </a:prstGeom>
        </p:spPr>
      </p:pic>
      <p:pic>
        <p:nvPicPr>
          <p:cNvPr id="6" name="图片 5" descr="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09600" y="1236980"/>
            <a:ext cx="3613150" cy="226949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26783" y="6264910"/>
            <a:ext cx="295973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sz="1200">
                <a:latin typeface="+mj-ea"/>
                <a:ea typeface="+mj-ea"/>
                <a:cs typeface="+mj-ea"/>
                <a:sym typeface="+mn-ea"/>
              </a:rPr>
              <a:t>没有弯道的传祺世界</a:t>
            </a:r>
            <a:endParaRPr lang="zh-CN" sz="12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72330" y="6264910"/>
            <a:ext cx="2935605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altLang="en-US" sz="1200">
                <a:sym typeface="+mn-ea"/>
              </a:rPr>
              <a:t>场地实景图</a:t>
            </a:r>
            <a:endParaRPr sz="1200">
              <a:latin typeface="+mj-ea"/>
              <a:ea typeface="+mj-ea"/>
              <a:cs typeface="+mj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667115" y="6274435"/>
            <a:ext cx="287655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buClrTx/>
              <a:buSzTx/>
              <a:buNone/>
            </a:pPr>
            <a:r>
              <a:rPr lang="zh-CN" altLang="en-US" sz="1200">
                <a:sym typeface="+mn-ea"/>
              </a:rPr>
              <a:t>场地实景图</a:t>
            </a:r>
            <a:endParaRPr sz="12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20555" y="3506470"/>
            <a:ext cx="11690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/>
              <a:t>场地实景图</a:t>
            </a:r>
            <a:endParaRPr lang="zh-CN" altLang="en-US" sz="1200"/>
          </a:p>
        </p:txBody>
      </p:sp>
      <p:sp>
        <p:nvSpPr>
          <p:cNvPr id="7" name="文本框 6"/>
          <p:cNvSpPr txBox="1"/>
          <p:nvPr/>
        </p:nvSpPr>
        <p:spPr>
          <a:xfrm>
            <a:off x="1931035" y="3508375"/>
            <a:ext cx="970280" cy="2755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200">
                <a:sym typeface="+mn-ea"/>
              </a:rPr>
              <a:t>场地实景图</a:t>
            </a:r>
            <a:endParaRPr lang="zh-CN" altLang="en-US" sz="1200"/>
          </a:p>
          <a:p>
            <a:endParaRPr lang="zh-CN" altLang="en-US" sz="1200"/>
          </a:p>
        </p:txBody>
      </p:sp>
      <p:sp>
        <p:nvSpPr>
          <p:cNvPr id="8" name="文本框 7"/>
          <p:cNvSpPr txBox="1"/>
          <p:nvPr/>
        </p:nvSpPr>
        <p:spPr>
          <a:xfrm>
            <a:off x="5695315" y="3508375"/>
            <a:ext cx="13436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ym typeface="+mn-ea"/>
              </a:rPr>
              <a:t>场地实景图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DOCER_TEMPLATE_OPEN_ONCE_MARK" val="1"/>
  <p:tag name="COMMONDATA" val="eyJoZGlkIjoiZWMzNTVlMTI5YThkMWMzZjQ1MzliM2IzMmJjOGRkNmYifQ=="/>
  <p:tag name="KSO_WPP_MARK_KEY" val="21ffd198-ad13-4cda-be7c-e78355225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WPS 演示</Application>
  <PresentationFormat>宽屏</PresentationFormat>
  <Paragraphs>22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蒙古风情园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郑州汽车公园 试驾场地</dc:title>
  <dc:creator/>
  <cp:lastModifiedBy>marlay</cp:lastModifiedBy>
  <cp:revision>317</cp:revision>
  <dcterms:created xsi:type="dcterms:W3CDTF">2019-06-19T02:08:00Z</dcterms:created>
  <dcterms:modified xsi:type="dcterms:W3CDTF">2024-08-02T01:18:45Z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F9A3CC92C1904D349E7047435F034C00</vt:lpwstr>
  </property>
</Properties>
</file>