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31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4" userDrawn="1">
          <p15:clr>
            <a:srgbClr val="A4A3A4"/>
          </p15:clr>
        </p15:guide>
        <p15:guide id="4" pos="330" userDrawn="1">
          <p15:clr>
            <a:srgbClr val="A4A3A4"/>
          </p15:clr>
        </p15:guide>
        <p15:guide id="5" pos="7370" userDrawn="1">
          <p15:clr>
            <a:srgbClr val="A4A3A4"/>
          </p15:clr>
        </p15:guide>
        <p15:guide id="6" orient="horz" pos="863" userDrawn="1">
          <p15:clr>
            <a:srgbClr val="A4A3A4"/>
          </p15:clr>
        </p15:guide>
        <p15:guide id="7" orient="horz" pos="3822" userDrawn="1">
          <p15:clr>
            <a:srgbClr val="A4A3A4"/>
          </p15:clr>
        </p15:guide>
        <p15:guide id="8" pos="5212" userDrawn="1">
          <p15:clr>
            <a:srgbClr val="A4A3A4"/>
          </p15:clr>
        </p15:guide>
        <p15:guide id="9" pos="2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74"/>
        <p:guide pos="330"/>
        <p:guide pos="7370"/>
        <p:guide orient="horz" pos="863"/>
        <p:guide orient="horz" pos="3822"/>
        <p:guide pos="5212"/>
        <p:guide pos="27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4c09670d12b228003bb47496ad10ec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967740"/>
            <a:ext cx="11235690" cy="58902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5834380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位于哈尔滨华南城：道外区华南中路与晶城三路交口，占地面积16万平方米。赛车场拥有12000平米多功能柏油场地200*60米，及1.2公里的越野赛道、1.7公里的高速拉力赛道。能够满足轿车、越野车、摩托车、全地形车、 卡丁车等专业赛事要求。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73"/>
          <a:stretch>
            <a:fillRect/>
          </a:stretch>
        </p:blipFill>
        <p:spPr>
          <a:xfrm>
            <a:off x="8275320" y="1499235"/>
            <a:ext cx="3424555" cy="2433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75320" y="4125595"/>
            <a:ext cx="36436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面积为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latin typeface="+mn-ea"/>
                <a:cs typeface="+mn-ea"/>
                <a:sym typeface="+mn-ea"/>
              </a:rPr>
              <a:t>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小型会议室 露天看台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哈尔滨赛车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1321435"/>
            <a:ext cx="7132955" cy="5045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jAc9rq7D3f15245682457251415245682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1367155"/>
            <a:ext cx="3620135" cy="21469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" y="3935095"/>
            <a:ext cx="3630930" cy="21323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5" y="3928110"/>
            <a:ext cx="3422650" cy="2131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20540" y="3935095"/>
            <a:ext cx="3797300" cy="2132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635" y="1370330"/>
            <a:ext cx="3799840" cy="2131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035" y="1367155"/>
            <a:ext cx="3418840" cy="2132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2240" y="3514090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马自达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8085" y="3514090"/>
            <a:ext cx="2640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2019斯巴鲁冰雪试驾会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6025" y="6113780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/>
              <a:t>东风风神</a:t>
            </a:r>
            <a:r>
              <a:rPr lang="en-US" altLang="zh-CN" sz="1200"/>
              <a:t>AX7</a:t>
            </a:r>
            <a:r>
              <a:rPr lang="zh-CN" altLang="en-US" sz="1200"/>
              <a:t>深度试驾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994140" y="6113780"/>
            <a:ext cx="199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无惧挑战 领克试驾会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8750" y="3514090"/>
            <a:ext cx="2182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2019斯巴鲁冰雪试驾会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9520" y="6113780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>
                <a:sym typeface="+mn-ea"/>
              </a:rPr>
              <a:t>无惧挑战 领克</a:t>
            </a:r>
            <a:r>
              <a:rPr lang="zh-CN" sz="1200">
                <a:sym typeface="+mn-ea"/>
              </a:rPr>
              <a:t>试驾会</a:t>
            </a:r>
            <a:endParaRPr lang="zh-CN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13485,&quot;width&quot;:1786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ThmNTk2OGY0ZWVjMTBkZDI2MmM3MThhMjk2ODBkNzgifQ=="/>
  <p:tag name="KSO_WPP_MARK_KEY" val="d00fdff0-ce29-4119-908c-3780cfe112c1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哈尔滨赛车场试驾场地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258</cp:revision>
  <dcterms:created xsi:type="dcterms:W3CDTF">2019-06-19T02:08:00Z</dcterms:created>
  <dcterms:modified xsi:type="dcterms:W3CDTF">2024-08-09T01:49:52Z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F1479D5B6F6546A3891F6103C931C2FE</vt:lpwstr>
  </property>
</Properties>
</file>