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714" y="972"/>
      </p:cViewPr>
      <p:guideLst>
        <p:guide orient="horz" pos="2160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2024-09-06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2024-09-06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2024-09-06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0CE47F-AB24-F2B8-F8E2-56673B420E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1012190"/>
            <a:ext cx="11180762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青岛世博城 试驾场地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50" y="6105525"/>
            <a:ext cx="11180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青岛世博城试驾场地，</a:t>
            </a:r>
            <a:r>
              <a:rPr lang="zh-CN" altLang="en-US" dirty="0"/>
              <a:t>位于青岛西海岸中央活力区沿海核心地带，是由世界</a:t>
            </a:r>
            <a:r>
              <a:rPr lang="en-US" altLang="zh-CN" dirty="0"/>
              <a:t>500</a:t>
            </a:r>
            <a:r>
              <a:rPr lang="zh-CN" altLang="en-US" dirty="0"/>
              <a:t>强中国中铁投资</a:t>
            </a:r>
            <a:r>
              <a:rPr lang="en-US" altLang="zh-CN" dirty="0"/>
              <a:t>500</a:t>
            </a:r>
            <a:r>
              <a:rPr lang="zh-CN" altLang="en-US" dirty="0"/>
              <a:t>亿匠心打造，占地</a:t>
            </a:r>
            <a:r>
              <a:rPr lang="en-US" altLang="zh-CN" dirty="0"/>
              <a:t>3000</a:t>
            </a:r>
            <a:r>
              <a:rPr lang="zh-CN" altLang="en-US" dirty="0"/>
              <a:t>余亩。场地分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两块区域，</a:t>
            </a:r>
            <a:r>
              <a:rPr lang="en-US" altLang="zh-CN" dirty="0"/>
              <a:t>A</a:t>
            </a:r>
            <a:r>
              <a:rPr lang="zh-CN" altLang="en-US" dirty="0"/>
              <a:t>区总面积</a:t>
            </a:r>
            <a:r>
              <a:rPr lang="en-US" altLang="zh-CN" dirty="0"/>
              <a:t>18000</a:t>
            </a:r>
            <a:r>
              <a:rPr lang="zh-CN" altLang="en-US" dirty="0"/>
              <a:t>㎡，</a:t>
            </a:r>
            <a:r>
              <a:rPr lang="en-US" altLang="zh-CN" dirty="0"/>
              <a:t>B</a:t>
            </a:r>
            <a:r>
              <a:rPr lang="zh-CN" altLang="en-US" dirty="0"/>
              <a:t>区总面积</a:t>
            </a:r>
            <a:r>
              <a:rPr lang="en-US" altLang="zh-CN" dirty="0"/>
              <a:t>20000</a:t>
            </a:r>
            <a:r>
              <a:rPr lang="zh-CN" altLang="en-US" dirty="0"/>
              <a:t>㎡，柏油硬化全封闭场地，适合各类汽车试乘试驾、团购会、新车发布、汽车测评等活动。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5" y="3628696"/>
            <a:ext cx="4047796" cy="225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A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区：总面积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18000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㎡，长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200m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100m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，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B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区：总面积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20000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㎡，长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400m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50m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，柏油硬化 全封闭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br>
              <a:rPr lang="en-US" altLang="zh-CN" sz="1200" b="1" dirty="0">
                <a:latin typeface="+mn-ea"/>
                <a:cs typeface="+mn-ea"/>
                <a:sym typeface="+mn-ea"/>
              </a:rPr>
            </a:b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131A51-4C3C-E113-22BE-26978556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110872"/>
            <a:ext cx="7123004" cy="50356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C98E8D-A403-D77A-C632-738A208610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076" y="1022350"/>
            <a:ext cx="3817938" cy="2406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84736" y="614719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B</a:t>
            </a:r>
            <a:r>
              <a:rPr lang="zh-CN" altLang="en-US" sz="1200" dirty="0">
                <a:latin typeface="+mn-ea"/>
                <a:cs typeface="+mn-ea"/>
              </a:rPr>
              <a:t>区实景图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613163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B</a:t>
            </a:r>
            <a:r>
              <a:rPr lang="zh-CN" altLang="en-US" sz="1200" dirty="0">
                <a:latin typeface="+mn-ea"/>
                <a:cs typeface="+mn-ea"/>
              </a:rPr>
              <a:t>区实景图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6131633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B</a:t>
            </a:r>
            <a:r>
              <a:rPr lang="zh-CN" altLang="en-US" sz="1200" dirty="0">
                <a:latin typeface="+mn-ea"/>
                <a:cs typeface="+mn-ea"/>
              </a:rPr>
              <a:t>区实景图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057481" y="3346427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A</a:t>
            </a:r>
            <a:r>
              <a:rPr lang="zh-CN" altLang="en-US" sz="1200" dirty="0">
                <a:latin typeface="+mn-ea"/>
                <a:cs typeface="+mn-ea"/>
              </a:rPr>
              <a:t>区实景图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57437" y="3330867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A</a:t>
            </a:r>
            <a:r>
              <a:rPr lang="zh-CN" altLang="en-US" sz="1200" dirty="0">
                <a:latin typeface="+mn-ea"/>
                <a:cs typeface="+mn-ea"/>
              </a:rPr>
              <a:t>区实景图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57393" y="3330866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n-ea"/>
                <a:cs typeface="+mn-ea"/>
              </a:rPr>
              <a:t>A</a:t>
            </a:r>
            <a:r>
              <a:rPr lang="zh-CN" altLang="en-US" sz="1200" dirty="0">
                <a:latin typeface="+mn-ea"/>
                <a:cs typeface="+mn-ea"/>
              </a:rPr>
              <a:t>区实景图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BEBE9E-21C8-8DFA-6BC3-CFE8B4479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3852465"/>
            <a:ext cx="3436396" cy="23109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FFF196-DBFE-1594-1463-E7CEE6E556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802" y="3837820"/>
            <a:ext cx="3436396" cy="2309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325838-6E43-2E34-9A33-AACB9EE7E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075" y="3837820"/>
            <a:ext cx="3429304" cy="23093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8A7200B-928F-5408-C71A-59A6A2544F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1022350"/>
            <a:ext cx="3436396" cy="22776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042BD3-D440-5F88-EEAB-73AAEF3351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802" y="1022350"/>
            <a:ext cx="3436396" cy="22776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03FFDC5-4624-C496-C7EE-387F16F23C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983" y="1022350"/>
            <a:ext cx="3436396" cy="22927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170</Words>
  <Application>Microsoft Office PowerPoint</Application>
  <PresentationFormat>宽屏</PresentationFormat>
  <Paragraphs>11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青岛世博城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423</cp:revision>
  <dcterms:created xsi:type="dcterms:W3CDTF">2019-06-19T02:08:00Z</dcterms:created>
  <dcterms:modified xsi:type="dcterms:W3CDTF">2024-09-06T07:47:29Z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