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329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77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868" userDrawn="1">
          <p15:clr>
            <a:srgbClr val="A4A3A4"/>
          </p15:clr>
        </p15:guide>
        <p15:guide id="6" pos="5074" userDrawn="1">
          <p15:clr>
            <a:srgbClr val="A4A3A4"/>
          </p15:clr>
        </p15:guide>
        <p15:guide id="7" pos="2660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329"/>
        <p:guide pos="270"/>
        <p:guide pos="7377"/>
        <p:guide orient="horz" pos="636"/>
        <p:guide orient="horz" pos="3868"/>
        <p:guide pos="5074"/>
        <p:guide pos="2660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3.xml"/><Relationship Id="rId7" Type="http://schemas.openxmlformats.org/officeDocument/2006/relationships/image" Target="../media/image3.jpeg"/><Relationship Id="rId6" Type="http://schemas.openxmlformats.org/officeDocument/2006/relationships/image" Target="../media/image4.jpeg"/><Relationship Id="rId5" Type="http://schemas.openxmlformats.org/officeDocument/2006/relationships/tags" Target="../tags/tag22.xml"/><Relationship Id="rId4" Type="http://schemas.openxmlformats.org/officeDocument/2006/relationships/image" Target="../media/image7.png"/><Relationship Id="rId3" Type="http://schemas.openxmlformats.org/officeDocument/2006/relationships/tags" Target="../tags/tag21.xml"/><Relationship Id="rId2" Type="http://schemas.openxmlformats.org/officeDocument/2006/relationships/image" Target="../media/image6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/>
          <a:srcRect l="168" t="1056" r="610" b="6874"/>
          <a:stretch>
            <a:fillRect/>
          </a:stretch>
        </p:blipFill>
        <p:spPr bwMode="auto">
          <a:xfrm>
            <a:off x="438785" y="847090"/>
            <a:ext cx="11266805" cy="6019165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北京大兴亦庄试驾场地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北京大兴亦庄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北京经济技术开发区——亦庄核心区，是北京绿色低碳发展的示范，周围环境十分优美。毗邻地铁亦庄线，距离荣昌东街地铁站只需步行3分钟，从国贸CBD驾车只需一个小时，交通便利，具有明显的地理区位优势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5497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134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75</a:t>
            </a:r>
            <a:r>
              <a:rPr sz="1200">
                <a:latin typeface="+mn-ea"/>
                <a:cs typeface="+mn-ea"/>
                <a:sym typeface="+mn-ea"/>
              </a:rPr>
              <a:t>m 面积为1</a:t>
            </a:r>
            <a:r>
              <a:rPr lang="en-US" sz="1200">
                <a:latin typeface="+mn-ea"/>
                <a:cs typeface="+mn-ea"/>
                <a:sym typeface="+mn-ea"/>
              </a:rPr>
              <a:t>0</a:t>
            </a:r>
            <a:r>
              <a:rPr sz="1200">
                <a:latin typeface="+mn-ea"/>
                <a:cs typeface="+mn-ea"/>
                <a:sym typeface="+mn-ea"/>
              </a:rPr>
              <a:t>000㎡  </a:t>
            </a:r>
            <a:r>
              <a:rPr lang="zh-CN" sz="1200">
                <a:latin typeface="+mn-ea"/>
                <a:cs typeface="+mn-ea"/>
                <a:sym typeface="+mn-ea"/>
              </a:rPr>
              <a:t>柏油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15</a:t>
            </a:r>
            <a:r>
              <a:rPr sz="1200">
                <a:latin typeface="+mn-ea"/>
                <a:cs typeface="+mn-ea"/>
                <a:sym typeface="+mn-ea"/>
              </a:rPr>
              <a:t>0kw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"/>
          <a:srcRect l="766" t="1251" r="255" b="2085"/>
          <a:stretch>
            <a:fillRect/>
          </a:stretch>
        </p:blipFill>
        <p:spPr bwMode="auto">
          <a:xfrm>
            <a:off x="8058150" y="1292225"/>
            <a:ext cx="3689985" cy="2405380"/>
          </a:xfrm>
          <a:prstGeom prst="rect">
            <a:avLst/>
          </a:prstGeom>
          <a:noFill/>
        </p:spPr>
      </p:pic>
      <p:pic>
        <p:nvPicPr>
          <p:cNvPr id="2" name="图片 1" descr="北京大兴亦庄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09650"/>
            <a:ext cx="7430135" cy="5255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535805" y="3561715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第六届国际智能网联汽车技术年会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88490" y="1048385"/>
            <a:ext cx="3738245" cy="24409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8656"/>
          <a:stretch>
            <a:fillRect/>
          </a:stretch>
        </p:blipFill>
        <p:spPr>
          <a:xfrm>
            <a:off x="5931535" y="1048385"/>
            <a:ext cx="3732530" cy="244094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 l="1508" t="1461" r="1508" b="2461"/>
          <a:stretch>
            <a:fillRect/>
          </a:stretch>
        </p:blipFill>
        <p:spPr bwMode="auto">
          <a:xfrm>
            <a:off x="1888490" y="3873500"/>
            <a:ext cx="3738880" cy="2440305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 l="1308" t="1706" r="1308" b="3383"/>
          <a:stretch>
            <a:fillRect/>
          </a:stretch>
        </p:blipFill>
        <p:spPr bwMode="auto">
          <a:xfrm>
            <a:off x="5931535" y="3873500"/>
            <a:ext cx="3731895" cy="244094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4535805" y="6314440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3844,&quot;width&quot;:5887}"/>
</p:tagLst>
</file>

<file path=ppt/tags/tag21.xml><?xml version="1.0" encoding="utf-8"?>
<p:tagLst xmlns:p="http://schemas.openxmlformats.org/presentationml/2006/main">
  <p:tag name="KSO_WM_UNIT_PLACING_PICTURE_USER_VIEWPORT" val="{&quot;height&quot;:3844,&quot;width&quot;:5878}"/>
</p:tagLst>
</file>

<file path=ppt/tags/tag22.xml><?xml version="1.0" encoding="utf-8"?>
<p:tagLst xmlns:p="http://schemas.openxmlformats.org/presentationml/2006/main">
  <p:tag name="KSO_WM_UNIT_PLACING_PICTURE_USER_VIEWPORT" val="{&quot;height&quot;:2720,&quot;width&quot;:4440.0015748031492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COMMONDATA" val="eyJoZGlkIjoiYThmNTk2OGY0ZWVjMTBkZDI2MmM3MThhMjk2ODBkNzgifQ=="/>
  <p:tag name="KSO_WPP_MARK_KEY" val="acad8ee4-4e00-4db9-b763-7d1ac26ae185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13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北京大兴亦庄试驾场地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270</cp:revision>
  <dcterms:created xsi:type="dcterms:W3CDTF">2019-06-19T02:08:00Z</dcterms:created>
  <dcterms:modified xsi:type="dcterms:W3CDTF">2024-09-11T06:46:46Z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E0681F0C59744DCABEF953177FA3965D</vt:lpwstr>
  </property>
</Properties>
</file>