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4" pos="308" userDrawn="1">
          <p15:clr>
            <a:srgbClr val="A4A3A4"/>
          </p15:clr>
        </p15:guide>
        <p15:guide id="5" pos="7441" userDrawn="1">
          <p15:clr>
            <a:srgbClr val="A4A3A4"/>
          </p15:clr>
        </p15:guide>
        <p15:guide id="6" orient="horz" pos="634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9" pos="5244" userDrawn="1">
          <p15:clr>
            <a:srgbClr val="A4A3A4"/>
          </p15:clr>
        </p15:guide>
        <p15:guide id="10" orient="horz" pos="3110" userDrawn="1">
          <p15:clr>
            <a:srgbClr val="A4A3A4"/>
          </p15:clr>
        </p15:guide>
        <p15:guide id="11" orient="horz" pos="889" userDrawn="1">
          <p15:clr>
            <a:srgbClr val="A4A3A4"/>
          </p15:clr>
        </p15:guide>
        <p15:guide id="12" pos="2536" userDrawn="1">
          <p15:clr>
            <a:srgbClr val="A4A3A4"/>
          </p15:clr>
        </p15:guide>
        <p15:guide id="13" pos="2684" userDrawn="1">
          <p15:clr>
            <a:srgbClr val="A4A3A4"/>
          </p15:clr>
        </p15:guide>
        <p15:guide id="14" pos="5063" userDrawn="1">
          <p15:clr>
            <a:srgbClr val="A4A3A4"/>
          </p15:clr>
        </p15:guide>
        <p15:guide id="15" orient="horz" pos="2128" userDrawn="1">
          <p15:clr>
            <a:srgbClr val="A4A3A4"/>
          </p15:clr>
        </p15:guide>
        <p15:guide id="16" orient="horz" pos="38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7"/>
        <p:guide pos="3840"/>
        <p:guide orient="horz" pos="2478"/>
        <p:guide pos="308"/>
        <p:guide pos="7441"/>
        <p:guide orient="horz" pos="634"/>
        <p:guide orient="horz" pos="3382"/>
        <p:guide orient="horz" pos="1038"/>
        <p:guide pos="5244"/>
        <p:guide orient="horz" pos="3110"/>
        <p:guide orient="horz" pos="889"/>
        <p:guide pos="2536"/>
        <p:guide pos="2684"/>
        <p:guide pos="5063"/>
        <p:guide orient="horz" pos="2128"/>
        <p:guide orient="horz" pos="382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1" descr="微信图片_2024102115275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99110" y="1012190"/>
            <a:ext cx="11319510" cy="58458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92760" y="5369560"/>
            <a:ext cx="113258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1012190"/>
            <a:ext cx="1133030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58165" y="1012190"/>
            <a:ext cx="11236325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太原竞速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赛车场地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7680" y="5923280"/>
            <a:ext cx="11330305" cy="934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太原竞速赛车场地，位于太原市晋源区义井街道神堂沟南路，</a:t>
            </a: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总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占地15000平方米，长度1.3公里，赛道共有10个弯，左弯6个，右弯4个，包括高速弯、回头弯、S弯、返身弯。赛道直线宽8米，弯道宽8-13米。可用于举办汽车</a:t>
            </a: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试乘试驾、车友会、新车发布等活动。</a:t>
            </a:r>
            <a:endParaRPr lang="zh-CN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42910" y="3586480"/>
            <a:ext cx="37750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 b="1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3</a:t>
            </a:r>
            <a:r>
              <a:rPr lang="zh-CN" altLang="en-US" sz="1200" b="1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赛道长度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1.3km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，赛道共有10个弯，左弯6个，右弯4个，包括高速弯、回头弯、S弯、返身弯。赛道直线宽8米，弯道宽8-13米。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380V/50kw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接待厅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太原竞速赛车场地-双水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205" y="1012190"/>
            <a:ext cx="7466965" cy="5281930"/>
          </a:xfrm>
          <a:prstGeom prst="rect">
            <a:avLst/>
          </a:prstGeom>
        </p:spPr>
      </p:pic>
      <p:pic>
        <p:nvPicPr>
          <p:cNvPr id="3" name="图片 6" descr="微信图片_2024102115275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34020" y="1012190"/>
            <a:ext cx="3797935" cy="24168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7515" y="3397250"/>
            <a:ext cx="3572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丰田凯美瑞试驾活动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89925" y="3363595"/>
            <a:ext cx="35236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丰田凯美瑞试驾活动</a:t>
            </a:r>
            <a:endParaRPr lang="zh-CN" sz="12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8785" y="5993130"/>
            <a:ext cx="3569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接待厅实景图</a:t>
            </a:r>
            <a:endParaRPr lang="zh-CN" sz="12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57040" y="3377565"/>
            <a:ext cx="3761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丰田凯美瑞试驾活动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24215" y="5993130"/>
            <a:ext cx="3505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接待厅实景图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69105" y="5993130"/>
            <a:ext cx="378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接待厅实景图</a:t>
            </a:r>
            <a:endParaRPr lang="zh-CN" sz="1200">
              <a:sym typeface="+mn-ea"/>
            </a:endParaRPr>
          </a:p>
        </p:txBody>
      </p:sp>
      <p:pic>
        <p:nvPicPr>
          <p:cNvPr id="18" name="图片 18" descr="微信图片_202410211532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8950" y="1012190"/>
            <a:ext cx="3537585" cy="2190115"/>
          </a:xfrm>
          <a:prstGeom prst="rect">
            <a:avLst/>
          </a:prstGeom>
        </p:spPr>
      </p:pic>
      <p:pic>
        <p:nvPicPr>
          <p:cNvPr id="16" name="图片 16" descr="微信图片_202410211532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2120" y="1006475"/>
            <a:ext cx="3776345" cy="2195195"/>
          </a:xfrm>
          <a:prstGeom prst="rect">
            <a:avLst/>
          </a:prstGeom>
        </p:spPr>
      </p:pic>
      <p:pic>
        <p:nvPicPr>
          <p:cNvPr id="3" name="图片 15" descr="微信图片_202410211532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24215" y="1006475"/>
            <a:ext cx="3488690" cy="2195195"/>
          </a:xfrm>
          <a:prstGeom prst="rect">
            <a:avLst/>
          </a:prstGeom>
        </p:spPr>
      </p:pic>
      <p:pic>
        <p:nvPicPr>
          <p:cNvPr id="9" name="图片 9" descr="微信图片_202410211527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8155" y="3719830"/>
            <a:ext cx="3567430" cy="2215515"/>
          </a:xfrm>
          <a:prstGeom prst="rect">
            <a:avLst/>
          </a:prstGeom>
        </p:spPr>
      </p:pic>
      <p:pic>
        <p:nvPicPr>
          <p:cNvPr id="8" name="图片 7" descr="微信图片_202410211527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58310" y="3735070"/>
            <a:ext cx="3779520" cy="2171065"/>
          </a:xfrm>
          <a:prstGeom prst="rect">
            <a:avLst/>
          </a:prstGeom>
        </p:spPr>
      </p:pic>
      <p:pic>
        <p:nvPicPr>
          <p:cNvPr id="11" name="图片 2" descr="微信图片_202410211527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340725" y="3719830"/>
            <a:ext cx="3489325" cy="21926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北京昌平宽营地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229</cp:revision>
  <dcterms:created xsi:type="dcterms:W3CDTF">2019-06-19T02:08:00Z</dcterms:created>
  <dcterms:modified xsi:type="dcterms:W3CDTF">2024-10-21T08:33:53Z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3E3BD9E98B624B108D4A6BD97F7593CE_12</vt:lpwstr>
  </property>
</Properties>
</file>