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4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164" userDrawn="1">
          <p15:clr>
            <a:srgbClr val="A4A3A4"/>
          </p15:clr>
        </p15:guide>
        <p15:guide id="8" orient="horz" pos="3087" userDrawn="1">
          <p15:clr>
            <a:srgbClr val="A4A3A4"/>
          </p15:clr>
        </p15:guide>
        <p15:guide id="9" orient="horz" pos="838" userDrawn="1">
          <p15:clr>
            <a:srgbClr val="A4A3A4"/>
          </p15:clr>
        </p15:guide>
        <p15:guide id="10" orient="horz" pos="37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4"/>
        <p:guide pos="263"/>
        <p:guide pos="7374"/>
        <p:guide orient="horz" pos="637"/>
        <p:guide orient="horz" pos="3384"/>
        <p:guide orient="horz" pos="1038"/>
        <p:guide pos="5164"/>
        <p:guide orient="horz" pos="3087"/>
        <p:guide orient="horz" pos="838"/>
        <p:guide orient="horz" pos="37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06edf78432aad748694f7ae7e7476f"/>
          <p:cNvPicPr>
            <a:picLocks noChangeAspect="1"/>
          </p:cNvPicPr>
          <p:nvPr/>
        </p:nvPicPr>
        <p:blipFill>
          <a:blip r:embed="rId1">
            <a:lum bright="12000"/>
          </a:blip>
          <a:srcRect t="12866"/>
          <a:stretch>
            <a:fillRect/>
          </a:stretch>
        </p:blipFill>
        <p:spPr>
          <a:xfrm>
            <a:off x="417195" y="838200"/>
            <a:ext cx="11397615" cy="6019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7830" y="838200"/>
            <a:ext cx="11397615" cy="146304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>
                  <a:lumMod val="86000"/>
                  <a:lumOff val="1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9265" y="90043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上海手拉手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rot="10800000">
            <a:off x="417830" y="5372735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6129020"/>
            <a:ext cx="934466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上海手拉手试驾场地，总面积约2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+mn-ea"/>
              </a:rPr>
              <a:t>000平方米。可举办各类试乘试驾，安驾培训，车辆性能测试，新车发布会等大型活动。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98485" y="4234180"/>
            <a:ext cx="33629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宽1</a:t>
            </a:r>
            <a:r>
              <a:rPr 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柏油地面 全封闭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00A 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55635" y="1795145"/>
            <a:ext cx="3475990" cy="2317750"/>
          </a:xfrm>
          <a:prstGeom prst="rect">
            <a:avLst/>
          </a:prstGeom>
        </p:spPr>
      </p:pic>
      <p:pic>
        <p:nvPicPr>
          <p:cNvPr id="4" name="图片 3" descr="C:/Users/marla/Desktop/1730190496201.jpg1730190496201"/>
          <p:cNvPicPr>
            <a:picLocks noChangeAspect="1"/>
          </p:cNvPicPr>
          <p:nvPr/>
        </p:nvPicPr>
        <p:blipFill>
          <a:blip r:embed="rId3"/>
          <a:srcRect l="12" r="12"/>
          <a:stretch>
            <a:fillRect/>
          </a:stretch>
        </p:blipFill>
        <p:spPr>
          <a:xfrm>
            <a:off x="417830" y="992505"/>
            <a:ext cx="7550150" cy="5339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518285" y="6217285"/>
            <a:ext cx="15259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领克驾控体验营会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96230" y="3482340"/>
            <a:ext cx="1452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小鹏汽车试驾会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74970" y="6217285"/>
            <a:ext cx="1286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凯迪拉克试驾会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33560" y="6217285"/>
            <a:ext cx="1360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摩托车驾驶培训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C:\Users\qw\Desktop\微信图片_20201203141703_meitu_1.jpg微信图片_20201203141703_meitu_1"/>
          <p:cNvPicPr>
            <a:picLocks noChangeAspect="1"/>
          </p:cNvPicPr>
          <p:nvPr/>
        </p:nvPicPr>
        <p:blipFill>
          <a:blip r:embed="rId1"/>
          <a:srcRect l="593" t="4001" r="859" b="2288"/>
          <a:stretch>
            <a:fillRect/>
          </a:stretch>
        </p:blipFill>
        <p:spPr>
          <a:xfrm>
            <a:off x="427355" y="3867150"/>
            <a:ext cx="3660140" cy="2295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697" r="7874"/>
          <a:stretch>
            <a:fillRect/>
          </a:stretch>
        </p:blipFill>
        <p:spPr>
          <a:xfrm>
            <a:off x="4225925" y="1116330"/>
            <a:ext cx="3653790" cy="23126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9696"/>
          <a:stretch>
            <a:fillRect/>
          </a:stretch>
        </p:blipFill>
        <p:spPr>
          <a:xfrm>
            <a:off x="414655" y="1116965"/>
            <a:ext cx="3672840" cy="23126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5440" y="3482340"/>
            <a:ext cx="1428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小鹏汽车试驾会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t="2411" r="3836" b="8345"/>
          <a:stretch>
            <a:fillRect/>
          </a:stretch>
        </p:blipFill>
        <p:spPr>
          <a:xfrm>
            <a:off x="8018145" y="1116965"/>
            <a:ext cx="3677285" cy="23133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201150" y="3482340"/>
            <a:ext cx="1380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小鹏汽车试驾会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635" r="4035"/>
          <a:stretch>
            <a:fillRect/>
          </a:stretch>
        </p:blipFill>
        <p:spPr>
          <a:xfrm>
            <a:off x="8029575" y="3876040"/>
            <a:ext cx="3669665" cy="22872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rcRect l="194" r="19246" b="10816"/>
          <a:stretch>
            <a:fillRect/>
          </a:stretch>
        </p:blipFill>
        <p:spPr>
          <a:xfrm>
            <a:off x="4224020" y="3876040"/>
            <a:ext cx="3655695" cy="22866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650,&quot;width&quot;:547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edf988fc-7e3c-4ee3-8a84-611283217a59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上海赛厉手拉手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马纯洋</cp:lastModifiedBy>
  <cp:revision>228</cp:revision>
  <dcterms:created xsi:type="dcterms:W3CDTF">2019-06-19T02:08:00Z</dcterms:created>
  <dcterms:modified xsi:type="dcterms:W3CDTF">2024-10-29T08:28:59Z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902B65E014BE467A8BE21DF448D07B02</vt:lpwstr>
  </property>
</Properties>
</file>