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429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379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37" userDrawn="1">
          <p15:clr>
            <a:srgbClr val="A4A3A4"/>
          </p15:clr>
        </p15:guide>
        <p15:guide id="6" pos="2577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2"/>
        <p:guide orient="horz" pos="2429"/>
        <p:guide pos="282"/>
        <p:guide pos="7379"/>
        <p:guide orient="horz" pos="636"/>
        <p:guide orient="horz" pos="3937"/>
        <p:guide pos="2577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7990" y="1012190"/>
            <a:ext cx="11387455" cy="58146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南京影视城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影视城试驾场地，位于南京市溧水区影视大道，硬化区域27000㎡，全柏油硬化，越野线路总长为：7.2公里，可依据不同车型切分不同赛道线路。场地配套有酒店、餐饮、住宿等，适合汽车品牌试乘试驾、汽车测评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endParaRPr lang="zh-CN" altLang="en-US" sz="1200" b="1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</a:rPr>
              <a:t>试驾区域：</a:t>
            </a:r>
            <a:r>
              <a:rPr lang="zh-CN" sz="1200">
                <a:latin typeface="+mn-ea"/>
                <a:cs typeface="+mn-ea"/>
                <a:sym typeface="+mn-ea"/>
              </a:rPr>
              <a:t>27000㎡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  <a:sym typeface="+mn-ea"/>
              </a:rPr>
              <a:t>越野线路：7.2公里</a:t>
            </a:r>
            <a:endParaRPr 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380v/60kw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酒店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会议室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39760" y="1010920"/>
            <a:ext cx="3474720" cy="2418080"/>
          </a:xfrm>
          <a:prstGeom prst="rect">
            <a:avLst/>
          </a:prstGeom>
        </p:spPr>
      </p:pic>
      <p:pic>
        <p:nvPicPr>
          <p:cNvPr id="5" name="图片 4" descr="南京影视城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1010920"/>
            <a:ext cx="7579995" cy="5361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越野路线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9395" y="348265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南京风情街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48265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酒店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阳光草坪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祈祷大教堂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48265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2575" y="1010920"/>
            <a:ext cx="3809365" cy="2404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50055" y="1011555"/>
            <a:ext cx="3813175" cy="2403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21980" y="1010920"/>
            <a:ext cx="3909060" cy="2404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575" y="3856355"/>
            <a:ext cx="3809365" cy="2360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21980" y="3836670"/>
            <a:ext cx="3902710" cy="2389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50055" y="3860165"/>
            <a:ext cx="3820795" cy="23666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韶关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320</cp:revision>
  <dcterms:created xsi:type="dcterms:W3CDTF">2019-06-19T02:08:00Z</dcterms:created>
  <dcterms:modified xsi:type="dcterms:W3CDTF">2024-11-04T08:58:22Z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F9A3CC92C1904D349E7047435F034C00</vt:lpwstr>
  </property>
</Properties>
</file>