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6" userDrawn="1">
          <p15:clr>
            <a:srgbClr val="A4A3A4"/>
          </p15:clr>
        </p15:guide>
        <p15:guide id="1" orient="horz" pos="2429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7379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77" userDrawn="1">
          <p15:clr>
            <a:srgbClr val="A4A3A4"/>
          </p15:clr>
        </p15:guide>
        <p15:guide id="7" pos="5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76"/>
        <p:guide orient="horz" pos="2429"/>
        <p:guide pos="295"/>
        <p:guide pos="7379"/>
        <p:guide orient="horz" pos="637"/>
        <p:guide orient="horz" pos="3922"/>
        <p:guide pos="2577"/>
        <p:guide pos="51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69265" y="1012190"/>
            <a:ext cx="1136904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北京延庆京礼服务区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北京延庆京礼服务区试驾场地，位于北京市延庆区京礼高速服务站内，硬化区域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15000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㎡，最长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，最宽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全柏油硬化，配套有固定洗手间、餐厅、停车区、国网充电桩，适合汽车品牌试乘试驾、汽车测评等。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总面积</a:t>
            </a:r>
            <a:r>
              <a:rPr lang="en-US" altLang="zh-CN" sz="1200">
                <a:latin typeface="+mn-ea"/>
                <a:cs typeface="+mn-ea"/>
              </a:rPr>
              <a:t>15000</a:t>
            </a:r>
            <a:r>
              <a:rPr lang="zh-CN" altLang="en-US" sz="1200">
                <a:latin typeface="+mn-ea"/>
                <a:cs typeface="+mn-ea"/>
              </a:rPr>
              <a:t>㎡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最长</a:t>
            </a:r>
            <a:r>
              <a:rPr lang="en-US" altLang="zh-CN" sz="1200">
                <a:latin typeface="+mn-ea"/>
                <a:cs typeface="+mn-ea"/>
              </a:rPr>
              <a:t>200m</a:t>
            </a:r>
            <a:r>
              <a:rPr lang="zh-CN" altLang="en-US" sz="1200">
                <a:latin typeface="+mn-ea"/>
                <a:cs typeface="+mn-ea"/>
              </a:rPr>
              <a:t>，宽</a:t>
            </a:r>
            <a:r>
              <a:rPr lang="en-US" altLang="zh-CN" sz="1200">
                <a:latin typeface="+mn-ea"/>
                <a:cs typeface="+mn-ea"/>
              </a:rPr>
              <a:t>110m </a:t>
            </a:r>
            <a:r>
              <a:rPr lang="zh-CN" altLang="en-US" sz="1200">
                <a:latin typeface="+mn-ea"/>
                <a:cs typeface="+mn-ea"/>
              </a:rPr>
              <a:t>柏油硬化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全封闭</a:t>
            </a:r>
            <a:endParaRPr lang="zh-CN" altLang="en-US" sz="1200" b="1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380v/60kw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国网</a:t>
            </a:r>
            <a:r>
              <a:rPr lang="zh-CN" altLang="en-US" sz="1200">
                <a:latin typeface="+mn-ea"/>
                <a:cs typeface="+mn-ea"/>
              </a:rPr>
              <a:t>充电桩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北京延庆服务区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1012190"/>
            <a:ext cx="7552055" cy="5342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23250" y="1012190"/>
            <a:ext cx="3487420" cy="21958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/>
        </p:nvSpPr>
        <p:spPr>
          <a:xfrm>
            <a:off x="1474880" y="5026343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640" y="2089785"/>
            <a:ext cx="4719955" cy="26555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2089785"/>
            <a:ext cx="4721225" cy="26555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26710" y="5026343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WPS 演示</Application>
  <PresentationFormat>宽屏</PresentationFormat>
  <Paragraphs>13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北京延庆京礼服务区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328</cp:revision>
  <dcterms:created xsi:type="dcterms:W3CDTF">2019-06-19T02:08:00Z</dcterms:created>
  <dcterms:modified xsi:type="dcterms:W3CDTF">2024-11-12T09:04:43Z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F9A3CC92C1904D349E7047435F034C00</vt:lpwstr>
  </property>
</Properties>
</file>