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68" userDrawn="1">
          <p15:clr>
            <a:srgbClr val="A4A3A4"/>
          </p15:clr>
        </p15:guide>
        <p15:guide id="4" pos="263" userDrawn="1">
          <p15:clr>
            <a:srgbClr val="A4A3A4"/>
          </p15:clr>
        </p15:guide>
        <p15:guide id="5" pos="7390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pos="2531" userDrawn="1">
          <p15:clr>
            <a:srgbClr val="A4A3A4"/>
          </p15:clr>
        </p15:guide>
        <p15:guide id="9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630"/>
      </p:cViewPr>
      <p:guideLst>
        <p:guide orient="horz" pos="2160"/>
        <p:guide pos="3840"/>
        <p:guide orient="horz" pos="2468"/>
        <p:guide pos="263"/>
        <p:guide pos="7390"/>
        <p:guide orient="horz" pos="637"/>
        <p:guide orient="horz" pos="3952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844" y="1012190"/>
            <a:ext cx="1132141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 altLang="zh-CN" dirty="0">
                <a:solidFill>
                  <a:schemeClr val="bg1"/>
                </a:solidFill>
              </a:rPr>
              <a:t>北京</a:t>
            </a:r>
            <a:r>
              <a:rPr lang="zh-CN" altLang="en-US" dirty="0">
                <a:solidFill>
                  <a:schemeClr val="bg1"/>
                </a:solidFill>
              </a:rPr>
              <a:t>云端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越野场地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18835"/>
            <a:ext cx="113144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</a:t>
            </a:r>
            <a:r>
              <a:rPr 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京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云端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越野场地，位于北京市平谷区夏各庄镇境内，占地面积超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亩，拥有多个专业越野场地。越野运动体验区包括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公里的初级越野科目体验场地，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万平米中高级越野障碍科目场地，还有涵盖各种复杂地形和狭窄弯角的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公里越野丛林穿越路段。</a:t>
            </a:r>
            <a:endParaRPr lang="zh-CN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24763" y="396349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4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公里初级越野科目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8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万平米中高级越野障碍科目场地 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公里越野丛林穿越路段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513" y="1011238"/>
            <a:ext cx="6443431" cy="52593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4763" y="1011238"/>
            <a:ext cx="4106862" cy="244586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3917950"/>
            <a:ext cx="3575405" cy="2355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1045396"/>
            <a:ext cx="3575407" cy="23836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2" y="1045397"/>
            <a:ext cx="3575903" cy="23836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08" y="1045397"/>
            <a:ext cx="3575406" cy="2383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38" y="3917950"/>
            <a:ext cx="3533775" cy="2355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2" y="3917951"/>
            <a:ext cx="3575838" cy="23558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65448" y="3519586"/>
            <a:ext cx="307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二代哈弗</a:t>
            </a:r>
            <a:r>
              <a:rPr lang="en-US" altLang="zh-CN" sz="1400" dirty="0">
                <a:latin typeface="+mj-ea"/>
                <a:ea typeface="+mj-ea"/>
              </a:rPr>
              <a:t>H9 </a:t>
            </a:r>
            <a:r>
              <a:rPr lang="zh-CN" altLang="en-US" sz="1400" dirty="0">
                <a:latin typeface="+mj-ea"/>
                <a:ea typeface="+mj-ea"/>
              </a:rPr>
              <a:t>全国试驾活动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8215" y="3519586"/>
            <a:ext cx="307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二代哈弗</a:t>
            </a:r>
            <a:r>
              <a:rPr lang="en-US" altLang="zh-CN" sz="1400" dirty="0">
                <a:latin typeface="+mj-ea"/>
                <a:ea typeface="+mj-ea"/>
              </a:rPr>
              <a:t>H9 </a:t>
            </a:r>
            <a:r>
              <a:rPr lang="zh-CN" altLang="en-US" sz="1400" dirty="0">
                <a:latin typeface="+mj-ea"/>
                <a:ea typeface="+mj-ea"/>
              </a:rPr>
              <a:t>全国试驾活动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50982" y="3519585"/>
            <a:ext cx="307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二代哈弗</a:t>
            </a:r>
            <a:r>
              <a:rPr lang="en-US" altLang="zh-CN" sz="1400" dirty="0">
                <a:latin typeface="+mj-ea"/>
                <a:ea typeface="+mj-ea"/>
              </a:rPr>
              <a:t>H9 </a:t>
            </a:r>
            <a:r>
              <a:rPr lang="zh-CN" altLang="en-US" sz="1400" dirty="0">
                <a:latin typeface="+mj-ea"/>
                <a:ea typeface="+mj-ea"/>
              </a:rPr>
              <a:t>全国试驾活动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2464" y="6330962"/>
            <a:ext cx="307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二代哈弗</a:t>
            </a:r>
            <a:r>
              <a:rPr lang="en-US" altLang="zh-CN" sz="1400" dirty="0">
                <a:latin typeface="+mj-ea"/>
                <a:ea typeface="+mj-ea"/>
              </a:rPr>
              <a:t>H9 </a:t>
            </a:r>
            <a:r>
              <a:rPr lang="zh-CN" altLang="en-US" sz="1400" dirty="0">
                <a:latin typeface="+mj-ea"/>
                <a:ea typeface="+mj-ea"/>
              </a:rPr>
              <a:t>全国试驾活动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45231" y="6330962"/>
            <a:ext cx="307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二代哈弗</a:t>
            </a:r>
            <a:r>
              <a:rPr lang="en-US" altLang="zh-CN" sz="1400" dirty="0">
                <a:latin typeface="+mj-ea"/>
                <a:ea typeface="+mj-ea"/>
              </a:rPr>
              <a:t>H9 </a:t>
            </a:r>
            <a:r>
              <a:rPr lang="zh-CN" altLang="en-US" sz="1400" dirty="0">
                <a:latin typeface="+mj-ea"/>
                <a:ea typeface="+mj-ea"/>
              </a:rPr>
              <a:t>全国试驾活动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87998" y="6330961"/>
            <a:ext cx="307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二代哈弗</a:t>
            </a:r>
            <a:r>
              <a:rPr lang="en-US" altLang="zh-CN" sz="1400" dirty="0">
                <a:latin typeface="+mj-ea"/>
                <a:ea typeface="+mj-ea"/>
              </a:rPr>
              <a:t>H9 </a:t>
            </a:r>
            <a:r>
              <a:rPr lang="zh-CN" altLang="en-US" sz="1400" dirty="0">
                <a:latin typeface="+mj-ea"/>
                <a:ea typeface="+mj-ea"/>
              </a:rPr>
              <a:t>全国试驾活动</a:t>
            </a:r>
            <a:endParaRPr lang="zh-CN" altLang="en-US" sz="1400" dirty="0">
              <a:latin typeface="+mj-ea"/>
              <a:ea typeface="+mj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ZWMzNTVlMTI5YThkMWMzZjQ1MzliM2IzMmJjOGRkNmYifQ==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演示</Application>
  <PresentationFormat>宽屏</PresentationFormat>
  <Paragraphs>21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北京云端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>shizhan</dc:creator>
  <cp:lastModifiedBy>海燕不会长心</cp:lastModifiedBy>
  <cp:revision>282</cp:revision>
  <dcterms:created xsi:type="dcterms:W3CDTF">2019-06-19T02:08:00Z</dcterms:created>
  <dcterms:modified xsi:type="dcterms:W3CDTF">2024-11-14T08:40:40Z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F9A3CC92C1904D349E7047435F034C00</vt:lpwstr>
  </property>
</Properties>
</file>