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4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0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orient="horz" pos="644" userDrawn="1">
          <p15:clr>
            <a:srgbClr val="A4A3A4"/>
          </p15:clr>
        </p15:guide>
        <p15:guide id="5" orient="horz" pos="3834" userDrawn="1">
          <p15:clr>
            <a:srgbClr val="A4A3A4"/>
          </p15:clr>
        </p15:guide>
        <p15:guide id="6" pos="5018" userDrawn="1">
          <p15:clr>
            <a:srgbClr val="A4A3A4"/>
          </p15:clr>
        </p15:guide>
        <p15:guide id="7" pos="26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14" y="630"/>
      </p:cViewPr>
      <p:guideLst>
        <p:guide orient="horz" pos="2160"/>
        <p:guide pos="380"/>
        <p:guide pos="7423"/>
        <p:guide orient="horz" pos="644"/>
        <p:guide orient="horz" pos="3834"/>
        <p:guide pos="5018"/>
        <p:guide pos="261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 algn="ctr">
              <a:defRPr sz="320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ags" Target="../tags/tag21.xml"/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7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8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9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3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2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603250" y="1022351"/>
            <a:ext cx="11185306" cy="583565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03250" y="1022349"/>
            <a:ext cx="11115040" cy="635000"/>
          </a:xfrm>
        </p:spPr>
        <p:txBody>
          <a:bodyPr/>
          <a:lstStyle/>
          <a:p>
            <a:r>
              <a:rPr lang="zh-CN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北京通州潮畔 越野场地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03248" y="6028668"/>
            <a:ext cx="1114790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北京通州潮畔越野场地，位于北京市通州区，场地占地千余亩，有用</a:t>
            </a:r>
            <a:r>
              <a:rPr lang="en-US" altLang="zh-CN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3000</a:t>
            </a:r>
            <a:r>
              <a:rPr lang="zh-CN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平大厅建筑、</a:t>
            </a:r>
            <a:r>
              <a:rPr lang="en-US" altLang="zh-CN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6400</a:t>
            </a:r>
            <a:r>
              <a:rPr lang="zh-CN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平草地活动广场，</a:t>
            </a:r>
            <a:r>
              <a:rPr lang="en-US" altLang="zh-CN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公里丛林越野赛道、环行路越野体验区，设置有炮弹坑、起伏路、碎石路、大小驼峰、涉水池、</a:t>
            </a:r>
            <a:r>
              <a:rPr lang="en-US" altLang="zh-CN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V</a:t>
            </a:r>
            <a:r>
              <a:rPr lang="zh-CN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型沟、轮胎路、交叉轴等。</a:t>
            </a:r>
            <a:endParaRPr lang="zh-CN" altLang="en-US" sz="12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7966075" y="3628696"/>
            <a:ext cx="3817938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200" b="1" dirty="0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 dirty="0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 dirty="0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1200" b="1" dirty="0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万元</a:t>
            </a:r>
            <a:r>
              <a:rPr lang="en-US" altLang="zh-CN" sz="1200" b="1" dirty="0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 dirty="0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br>
              <a:rPr lang="en-US" altLang="zh-CN" sz="1200" b="1" dirty="0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</a:br>
            <a:r>
              <a:rPr lang="zh-CN" altLang="en-US" sz="1200" b="1" dirty="0">
                <a:latin typeface="+mn-ea"/>
                <a:cs typeface="+mn-ea"/>
                <a:sym typeface="+mn-ea"/>
              </a:rPr>
              <a:t>场地面积：</a:t>
            </a:r>
            <a:r>
              <a:rPr lang="zh-CN" altLang="en-US" sz="1200" dirty="0">
                <a:latin typeface="+mn-ea"/>
                <a:cs typeface="+mn-ea"/>
                <a:sym typeface="+mn-ea"/>
              </a:rPr>
              <a:t>场地共有</a:t>
            </a:r>
            <a:r>
              <a:rPr lang="en-US" altLang="zh-CN" sz="1200" dirty="0">
                <a:latin typeface="+mn-ea"/>
                <a:cs typeface="+mn-ea"/>
                <a:sym typeface="+mn-ea"/>
              </a:rPr>
              <a:t>16</a:t>
            </a:r>
            <a:r>
              <a:rPr lang="zh-CN" altLang="en-US" sz="1200">
                <a:latin typeface="+mn-ea"/>
                <a:cs typeface="+mn-ea"/>
                <a:sym typeface="+mn-ea"/>
              </a:rPr>
              <a:t>个科目，有</a:t>
            </a:r>
            <a:r>
              <a:rPr lang="en-US" altLang="zh-CN" sz="1200">
                <a:latin typeface="+mn-ea"/>
                <a:cs typeface="+mn-ea"/>
                <a:sym typeface="+mn-ea"/>
              </a:rPr>
              <a:t>3000</a:t>
            </a:r>
            <a:r>
              <a:rPr lang="zh-CN" altLang="en-US" sz="1200" dirty="0">
                <a:latin typeface="+mn-ea"/>
                <a:cs typeface="+mn-ea"/>
                <a:sym typeface="+mn-ea"/>
              </a:rPr>
              <a:t>平大厅建筑、</a:t>
            </a:r>
            <a:r>
              <a:rPr lang="en-US" altLang="zh-CN" sz="1200" dirty="0">
                <a:latin typeface="+mn-ea"/>
                <a:cs typeface="+mn-ea"/>
                <a:sym typeface="+mn-ea"/>
              </a:rPr>
              <a:t>6400</a:t>
            </a:r>
            <a:r>
              <a:rPr lang="zh-CN" altLang="en-US" sz="1200" dirty="0">
                <a:latin typeface="+mn-ea"/>
                <a:cs typeface="+mn-ea"/>
                <a:sym typeface="+mn-ea"/>
              </a:rPr>
              <a:t>平草地活动广场，</a:t>
            </a:r>
            <a:r>
              <a:rPr lang="en-US" altLang="zh-CN" sz="1200" dirty="0">
                <a:latin typeface="+mn-ea"/>
                <a:cs typeface="+mn-ea"/>
                <a:sym typeface="+mn-ea"/>
              </a:rPr>
              <a:t>2</a:t>
            </a:r>
            <a:r>
              <a:rPr lang="zh-CN" altLang="en-US" sz="1200" dirty="0">
                <a:latin typeface="+mn-ea"/>
                <a:cs typeface="+mn-ea"/>
                <a:sym typeface="+mn-ea"/>
              </a:rPr>
              <a:t>公里丛林越野赛道、环行路越野体验区</a:t>
            </a:r>
            <a:endParaRPr lang="en-US" altLang="zh-CN" sz="1200" dirty="0"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 dirty="0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 dirty="0">
                <a:latin typeface="+mn-ea"/>
                <a:cs typeface="+mn-ea"/>
                <a:sym typeface="+mn-ea"/>
              </a:rPr>
              <a:t>380V/50kw </a:t>
            </a:r>
            <a:r>
              <a:rPr lang="zh-CN" altLang="en-US" sz="1200" dirty="0">
                <a:latin typeface="+mn-ea"/>
                <a:cs typeface="+mn-ea"/>
                <a:sym typeface="+mn-ea"/>
              </a:rPr>
              <a:t>方便接水</a:t>
            </a:r>
            <a:endParaRPr lang="zh-CN" altLang="en-US" sz="12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 dirty="0">
                <a:latin typeface="+mn-ea"/>
                <a:cs typeface="+mn-ea"/>
                <a:sym typeface="+mn-ea"/>
              </a:rPr>
              <a:t>配套设施：</a:t>
            </a:r>
            <a:r>
              <a:rPr lang="zh-CN" altLang="en-US" sz="1200" dirty="0">
                <a:latin typeface="+mn-ea"/>
                <a:cs typeface="+mn-ea"/>
                <a:sym typeface="+mn-ea"/>
              </a:rPr>
              <a:t>停车位  固定洗手间 露营区</a:t>
            </a:r>
            <a:endParaRPr lang="zh-CN" altLang="en-US" sz="1200" dirty="0">
              <a:solidFill>
                <a:schemeClr val="tx1"/>
              </a:solidFill>
              <a:latin typeface="+mn-ea"/>
              <a:cs typeface="+mn-ea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1004887" y="1173759"/>
            <a:ext cx="6081713" cy="53328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7966075" y="1173760"/>
            <a:ext cx="3817938" cy="22552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1084736" y="3315531"/>
            <a:ext cx="2290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n-ea"/>
                <a:cs typeface="+mn-ea"/>
              </a:rPr>
              <a:t>炮弹坑</a:t>
            </a:r>
            <a:endParaRPr lang="zh-CN" sz="1200" dirty="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84692" y="3299971"/>
            <a:ext cx="2290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n-ea"/>
                <a:cs typeface="+mn-ea"/>
              </a:rPr>
              <a:t>涉水池</a:t>
            </a:r>
            <a:endParaRPr lang="zh-CN" altLang="zh-CN" sz="1200" dirty="0">
              <a:latin typeface="+mn-ea"/>
              <a:cs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684648" y="3299970"/>
            <a:ext cx="2290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n-ea"/>
                <a:cs typeface="+mn-ea"/>
              </a:rPr>
              <a:t>碎石路</a:t>
            </a:r>
            <a:endParaRPr lang="zh-CN" altLang="zh-CN" sz="1200" dirty="0">
              <a:latin typeface="+mn-ea"/>
              <a:cs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057481" y="5963064"/>
            <a:ext cx="2290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n-ea"/>
                <a:cs typeface="+mn-ea"/>
              </a:rPr>
              <a:t>测破</a:t>
            </a:r>
            <a:endParaRPr lang="zh-CN" sz="1200" dirty="0">
              <a:latin typeface="+mn-ea"/>
              <a:cs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57437" y="5947504"/>
            <a:ext cx="2290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latin typeface="+mn-ea"/>
                <a:cs typeface="+mn-ea"/>
              </a:rPr>
              <a:t>V</a:t>
            </a:r>
            <a:r>
              <a:rPr lang="zh-CN" altLang="en-US" sz="1200" dirty="0">
                <a:latin typeface="+mn-ea"/>
                <a:cs typeface="+mn-ea"/>
              </a:rPr>
              <a:t>型深沟</a:t>
            </a:r>
            <a:endParaRPr lang="zh-CN" altLang="zh-CN" sz="1200" dirty="0">
              <a:latin typeface="+mn-ea"/>
              <a:cs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657393" y="5947503"/>
            <a:ext cx="2290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n-ea"/>
                <a:cs typeface="+mn-ea"/>
              </a:rPr>
              <a:t>轮胎路</a:t>
            </a:r>
            <a:endParaRPr lang="zh-CN" altLang="zh-CN" sz="1200" dirty="0">
              <a:latin typeface="+mn-ea"/>
              <a:cs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742950" y="1061332"/>
            <a:ext cx="3449329" cy="213106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4442057" y="1068136"/>
            <a:ext cx="3423711" cy="213106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8217852" y="1068135"/>
            <a:ext cx="3449329" cy="213106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4" cstate="email"/>
          <a:srcRect/>
          <a:stretch>
            <a:fillRect/>
          </a:stretch>
        </p:blipFill>
        <p:spPr>
          <a:xfrm>
            <a:off x="720956" y="3645796"/>
            <a:ext cx="3471323" cy="229490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5" cstate="email"/>
          <a:srcRect/>
          <a:stretch>
            <a:fillRect/>
          </a:stretch>
        </p:blipFill>
        <p:spPr>
          <a:xfrm>
            <a:off x="4442057" y="3658805"/>
            <a:ext cx="3423711" cy="2294904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6" cstate="email"/>
          <a:srcRect/>
          <a:stretch>
            <a:fillRect/>
          </a:stretch>
        </p:blipFill>
        <p:spPr>
          <a:xfrm>
            <a:off x="8217852" y="3652600"/>
            <a:ext cx="3449329" cy="2294903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5.xml><?xml version="1.0" encoding="utf-8"?>
<p:tagLst xmlns:p="http://schemas.openxmlformats.org/presentationml/2006/main">
  <p:tag name="COMMONDATA" val="eyJoZGlkIjoiYThmNTk2OGY0ZWVjMTBkZDI2MmM3MThhMjk2ODBkNzgifQ=="/>
  <p:tag name="KSO_WPP_MARK_KEY" val="1d23a5dd-075f-4093-a3ba-e09abcd0819d"/>
  <p:tag name="commondata" val="eyJoZGlkIjoiODc3ODQzMGUxZTBjYTBhNGRiMTVhNzE4MzhhYmZlNzM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WPS 演示</Application>
  <PresentationFormat>宽屏</PresentationFormat>
  <Paragraphs>20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北京通州潮畔 越野场地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重庆龙兴产业园 试驾场地</dc:title>
  <dc:creator/>
  <cp:lastModifiedBy>海燕不会长心</cp:lastModifiedBy>
  <cp:revision>429</cp:revision>
  <dcterms:created xsi:type="dcterms:W3CDTF">2019-06-19T02:08:00Z</dcterms:created>
  <dcterms:modified xsi:type="dcterms:W3CDTF">2024-11-14T08:33:43Z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ICV">
    <vt:lpwstr>DAD9FB898E4C4DEAA1A4709465D7FE48_13</vt:lpwstr>
  </property>
</Properties>
</file>