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5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12" userDrawn="1">
          <p15:clr>
            <a:srgbClr val="A4A3A4"/>
          </p15:clr>
        </p15:guide>
        <p15:guide id="4" orient="horz" pos="643" userDrawn="1">
          <p15:clr>
            <a:srgbClr val="A4A3A4"/>
          </p15:clr>
        </p15:guide>
        <p15:guide id="5" orient="horz" pos="3951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5"/>
        <p:guide pos="282"/>
        <p:guide pos="7412"/>
        <p:guide orient="horz" pos="643"/>
        <p:guide orient="horz" pos="3951"/>
        <p:guide pos="2531"/>
        <p:guide pos="51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9255" y="1035685"/>
            <a:ext cx="11398250" cy="58223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北京通州马驹桥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赛车</a:t>
            </a:r>
            <a:r>
              <a:rPr>
                <a:solidFill>
                  <a:schemeClr val="bg1"/>
                </a:solidFill>
              </a:rPr>
              <a:t>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0690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北京通州马驹桥赛车场地，位于北京市通州区南小营路，赛道全长1.25公里，共14个弯道，9个右弯，5个左弯，赛道最长直线150m，赛道最窄9m，最宽14m，空场长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185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m，宽60m，场地面积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000㎡，交通便利，配套设施齐全。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73720" y="1207770"/>
            <a:ext cx="3610610" cy="2541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赛道全长1.25公里，空场长</a:t>
            </a:r>
            <a:r>
              <a:rPr lang="en-US" sz="1200">
                <a:latin typeface="+mn-ea"/>
                <a:cs typeface="+mn-ea"/>
                <a:sym typeface="+mn-ea"/>
              </a:rPr>
              <a:t>185</a:t>
            </a:r>
            <a:r>
              <a:rPr sz="1200">
                <a:latin typeface="+mn-ea"/>
                <a:cs typeface="+mn-ea"/>
                <a:sym typeface="+mn-ea"/>
              </a:rPr>
              <a:t>m，宽60m，场地面积1</a:t>
            </a:r>
            <a:r>
              <a:rPr lang="en-US" sz="1200">
                <a:latin typeface="+mn-ea"/>
                <a:cs typeface="+mn-ea"/>
                <a:sym typeface="+mn-ea"/>
              </a:rPr>
              <a:t>1</a:t>
            </a:r>
            <a:r>
              <a:rPr sz="1200">
                <a:latin typeface="+mn-ea"/>
                <a:cs typeface="+mn-ea"/>
                <a:sym typeface="+mn-ea"/>
              </a:rPr>
              <a:t>000㎡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380v/100kw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 descr="北京通州马驹桥赛车场地(1)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097915"/>
            <a:ext cx="7201535" cy="50939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27025" y="3935095"/>
            <a:ext cx="3780790" cy="2497455"/>
          </a:xfrm>
          <a:prstGeom prst="rect">
            <a:avLst/>
          </a:prstGeom>
        </p:spPr>
      </p:pic>
      <p:pic>
        <p:nvPicPr>
          <p:cNvPr id="14" name="图片 13" descr="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44340" y="3935095"/>
            <a:ext cx="3782060" cy="2497455"/>
          </a:xfrm>
          <a:prstGeom prst="rect">
            <a:avLst/>
          </a:prstGeom>
        </p:spPr>
      </p:pic>
      <p:pic>
        <p:nvPicPr>
          <p:cNvPr id="17" name="图片 16" descr="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12455" y="3942715"/>
            <a:ext cx="3798570" cy="2519045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20075" y="1028700"/>
            <a:ext cx="3792220" cy="2520950"/>
          </a:xfrm>
          <a:prstGeom prst="rect">
            <a:avLst/>
          </a:prstGeom>
        </p:spPr>
      </p:pic>
      <p:pic>
        <p:nvPicPr>
          <p:cNvPr id="11" name="图片 10" descr="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44340" y="1002030"/>
            <a:ext cx="3795395" cy="2545715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7025" y="1002030"/>
            <a:ext cx="3727450" cy="254571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北京通州马驹桥 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320</cp:revision>
  <dcterms:created xsi:type="dcterms:W3CDTF">2019-06-19T02:08:00Z</dcterms:created>
  <dcterms:modified xsi:type="dcterms:W3CDTF">2024-11-14T07:28:05Z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F9A3CC92C1904D349E7047435F034C00</vt:lpwstr>
  </property>
</Properties>
</file>