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2" pos="3830" userDrawn="1">
          <p15:clr>
            <a:srgbClr val="A4A3A4"/>
          </p15:clr>
        </p15:guide>
        <p15:guide id="1" orient="horz" pos="2329" userDrawn="1">
          <p15:clr>
            <a:srgbClr val="A4A3A4"/>
          </p15:clr>
        </p15:guide>
        <p15:guide id="2" pos="286" userDrawn="1">
          <p15:clr>
            <a:srgbClr val="A4A3A4"/>
          </p15:clr>
        </p15:guide>
        <p15:guide id="3" pos="737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851" userDrawn="1">
          <p15:clr>
            <a:srgbClr val="A4A3A4"/>
          </p15:clr>
        </p15:guide>
        <p15:guide id="6" pos="5074" userDrawn="1">
          <p15:clr>
            <a:srgbClr val="A4A3A4"/>
          </p15:clr>
        </p15:guide>
        <p15:guide id="7" pos="2660" userDrawn="1">
          <p15:clr>
            <a:srgbClr val="A4A3A4"/>
          </p15:clr>
        </p15:guide>
        <p15:guide id="8" orient="horz" pos="2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pos="3830"/>
        <p:guide orient="horz" pos="2329"/>
        <p:guide pos="286"/>
        <p:guide pos="7375"/>
        <p:guide orient="horz" pos="637"/>
        <p:guide orient="horz" pos="3851"/>
        <p:guide pos="5074"/>
        <p:guide pos="2660"/>
        <p:guide orient="horz" pos="21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e49d4102098641ac2d4171b1d44378b"/>
          <p:cNvPicPr>
            <a:picLocks noChangeAspect="1"/>
          </p:cNvPicPr>
          <p:nvPr/>
        </p:nvPicPr>
        <p:blipFill>
          <a:blip r:embed="rId1"/>
          <a:srcRect t="15744" b="4532"/>
          <a:stretch>
            <a:fillRect/>
          </a:stretch>
        </p:blipFill>
        <p:spPr>
          <a:xfrm>
            <a:off x="438785" y="847090"/>
            <a:ext cx="11269980" cy="60096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成都东安湖试驾场地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2915" y="6001385"/>
            <a:ext cx="11249025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成都东安湖试驾场地，场地位于通往市区主干道叔蜀都大道（汽车城路段）辅道 ，距离市区10余公里，毗邻东安湖体育公园和东安湖公园 ，商业配套完善 ：餐饮、娱乐、休闲、酒店等都属于成都新晋消费中心。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13020"/>
          <a:stretch>
            <a:fillRect/>
          </a:stretch>
        </p:blipFill>
        <p:spPr>
          <a:xfrm>
            <a:off x="8054975" y="1292225"/>
            <a:ext cx="3689985" cy="2405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54975" y="3962400"/>
            <a:ext cx="3693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万元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/天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550</a:t>
            </a:r>
            <a:r>
              <a:rPr sz="1200"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latin typeface="+mn-ea"/>
                <a:cs typeface="+mn-ea"/>
                <a:sym typeface="+mn-ea"/>
              </a:rPr>
              <a:t>200</a:t>
            </a:r>
            <a:r>
              <a:rPr sz="1200">
                <a:latin typeface="+mn-ea"/>
                <a:cs typeface="+mn-ea"/>
                <a:sym typeface="+mn-ea"/>
              </a:rPr>
              <a:t>m 面积为</a:t>
            </a:r>
            <a:r>
              <a:rPr lang="en-US" sz="1200">
                <a:latin typeface="+mn-ea"/>
                <a:cs typeface="+mn-ea"/>
                <a:sym typeface="+mn-ea"/>
              </a:rPr>
              <a:t>11</a:t>
            </a:r>
            <a:r>
              <a:rPr sz="1200">
                <a:latin typeface="+mn-ea"/>
                <a:cs typeface="+mn-ea"/>
                <a:sym typeface="+mn-ea"/>
              </a:rPr>
              <a:t>00</a:t>
            </a:r>
            <a:r>
              <a:rPr lang="en-US" sz="1200">
                <a:latin typeface="+mn-ea"/>
                <a:cs typeface="+mn-ea"/>
                <a:sym typeface="+mn-ea"/>
              </a:rPr>
              <a:t>0</a:t>
            </a:r>
            <a:r>
              <a:rPr sz="1200">
                <a:latin typeface="+mn-ea"/>
                <a:cs typeface="+mn-ea"/>
                <a:sym typeface="+mn-ea"/>
              </a:rPr>
              <a:t>0㎡  </a:t>
            </a:r>
            <a:r>
              <a:rPr lang="zh-CN" sz="1200">
                <a:latin typeface="+mn-ea"/>
                <a:cs typeface="+mn-ea"/>
                <a:sym typeface="+mn-ea"/>
              </a:rPr>
              <a:t>柏油</a:t>
            </a:r>
            <a:r>
              <a:rPr sz="1200">
                <a:latin typeface="+mn-ea"/>
                <a:cs typeface="+mn-ea"/>
                <a:sym typeface="+mn-ea"/>
              </a:rPr>
              <a:t>地面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220v</a:t>
            </a:r>
            <a:r>
              <a:rPr sz="1200">
                <a:latin typeface="+mn-ea"/>
                <a:cs typeface="+mn-ea"/>
                <a:sym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夜间照明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成都东安湖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888365"/>
            <a:ext cx="7447280" cy="52654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r="6677"/>
          <a:stretch>
            <a:fillRect/>
          </a:stretch>
        </p:blipFill>
        <p:spPr>
          <a:xfrm>
            <a:off x="5931535" y="3873500"/>
            <a:ext cx="3745230" cy="24307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r="4878"/>
          <a:stretch>
            <a:fillRect/>
          </a:stretch>
        </p:blipFill>
        <p:spPr>
          <a:xfrm>
            <a:off x="1874520" y="3873500"/>
            <a:ext cx="3752215" cy="24409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13020"/>
          <a:stretch>
            <a:fillRect/>
          </a:stretch>
        </p:blipFill>
        <p:spPr>
          <a:xfrm>
            <a:off x="5931535" y="1048385"/>
            <a:ext cx="3745230" cy="244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r="6895"/>
          <a:stretch>
            <a:fillRect/>
          </a:stretch>
        </p:blipFill>
        <p:spPr>
          <a:xfrm>
            <a:off x="1888490" y="1048385"/>
            <a:ext cx="3738245" cy="24409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35805" y="6314440"/>
            <a:ext cx="2556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ThmNTk2OGY0ZWVjMTBkZDI2MmM3MThhMjk2ODBkNzgifQ=="/>
  <p:tag name="KSO_WPP_MARK_KEY" val="acad8ee4-4e00-4db9-b763-7d1ac26ae185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WPS 演示</Application>
  <PresentationFormat>宽屏</PresentationFormat>
  <Paragraphs>11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成都东安湖试驾场地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273</cp:revision>
  <dcterms:created xsi:type="dcterms:W3CDTF">2019-06-19T02:08:00Z</dcterms:created>
  <dcterms:modified xsi:type="dcterms:W3CDTF">2024-11-14T08:45:31Z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E0681F0C59744DCABEF953177FA3965D</vt:lpwstr>
  </property>
</Properties>
</file>