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442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99" userDrawn="1">
          <p15:clr>
            <a:srgbClr val="A4A3A4"/>
          </p15:clr>
        </p15:guide>
        <p15:guide id="6" orient="horz" pos="2134" userDrawn="1">
          <p15:clr>
            <a:srgbClr val="A4A3A4"/>
          </p15:clr>
        </p15:guide>
        <p15:guide id="7" pos="4987" userDrawn="1">
          <p15:clr>
            <a:srgbClr val="A4A3A4"/>
          </p15:clr>
        </p15:guide>
        <p15:guide id="8" orient="horz" pos="3162" userDrawn="1">
          <p15:clr>
            <a:srgbClr val="A4A3A4"/>
          </p15:clr>
        </p15:guide>
        <p15:guide id="9" orient="horz" pos="837" userDrawn="1">
          <p15:clr>
            <a:srgbClr val="A4A3A4"/>
          </p15:clr>
        </p15:guide>
        <p15:guide id="10" orient="horz" pos="3619" userDrawn="1">
          <p15:clr>
            <a:srgbClr val="A4A3A4"/>
          </p15:clr>
        </p15:guide>
        <p15:guide id="11" pos="4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8"/>
        <p:guide pos="263"/>
        <p:guide pos="7442"/>
        <p:guide orient="horz" pos="637"/>
        <p:guide orient="horz" pos="3399"/>
        <p:guide orient="horz" pos="2134"/>
        <p:guide pos="4987"/>
        <p:guide orient="horz" pos="3162"/>
        <p:guide orient="horz" pos="837"/>
        <p:guide orient="horz" pos="3619"/>
        <p:guide pos="488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rcRect t="23128"/>
          <a:stretch>
            <a:fillRect/>
          </a:stretch>
        </p:blipFill>
        <p:spPr>
          <a:xfrm>
            <a:off x="417195" y="1011555"/>
            <a:ext cx="11397615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成都空港试驾场地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96230"/>
            <a:ext cx="11397615" cy="147320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195" y="5670550"/>
            <a:ext cx="1139761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都空港试驾场地位于成都市西航空港开发区内，紧邻成都双流机场，交通十分便利，配套设施完善，柏油路面场地，适合各类汽车试乘试驾、团购会、新车发布、汽车测评等活动。紧邻高中低端酒店、餐饮服务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1f1d1fa120cf23aa152cfac1a9a0b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" y="1121410"/>
            <a:ext cx="7133590" cy="50463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08290" y="4318000"/>
            <a:ext cx="37738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长3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70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85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m 柏油地面 全封闭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6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00kw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培训教室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17815" y="1583690"/>
            <a:ext cx="3907790" cy="26073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90930" y="3387725"/>
            <a:ext cx="2480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WEY品牌2021款上市发布品鉴会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59205" y="5820410"/>
            <a:ext cx="231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梅赛德斯-AMG C63驾驭体验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40325" y="3401695"/>
            <a:ext cx="16998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阿尔法罗密欧f1赛道日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9966"/>
          <a:stretch>
            <a:fillRect/>
          </a:stretch>
        </p:blipFill>
        <p:spPr>
          <a:xfrm>
            <a:off x="417195" y="1334135"/>
            <a:ext cx="3697605" cy="2036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b="12348"/>
          <a:stretch>
            <a:fillRect/>
          </a:stretch>
        </p:blipFill>
        <p:spPr>
          <a:xfrm>
            <a:off x="4224655" y="1329690"/>
            <a:ext cx="3530600" cy="20643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b="19132"/>
          <a:stretch>
            <a:fillRect/>
          </a:stretch>
        </p:blipFill>
        <p:spPr>
          <a:xfrm>
            <a:off x="7917815" y="1334135"/>
            <a:ext cx="3878580" cy="206946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015730" y="3403600"/>
            <a:ext cx="16998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阿尔法罗密欧f1赛道日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t="15567" b="4304"/>
          <a:stretch>
            <a:fillRect/>
          </a:stretch>
        </p:blipFill>
        <p:spPr>
          <a:xfrm>
            <a:off x="417195" y="3792855"/>
            <a:ext cx="3697605" cy="20091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b="14085"/>
          <a:stretch>
            <a:fillRect/>
          </a:stretch>
        </p:blipFill>
        <p:spPr>
          <a:xfrm>
            <a:off x="4224655" y="3797300"/>
            <a:ext cx="3530600" cy="200469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758055" y="5796280"/>
            <a:ext cx="231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梅赛德斯-AMG C63驾驭体验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 b="21404"/>
          <a:stretch>
            <a:fillRect/>
          </a:stretch>
        </p:blipFill>
        <p:spPr>
          <a:xfrm>
            <a:off x="7923530" y="3792855"/>
            <a:ext cx="3895090" cy="20281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549005" y="5821680"/>
            <a:ext cx="231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梅赛德斯-AMG C63驾驭体验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4106,&quot;width&quot;:6154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PP_MARK_KEY" val="4ad959c4-28ab-41b8-b3ad-086ec933e882"/>
  <p:tag name="COMMONDATA" val="eyJoZGlkIjoiZWMzNTVlMTI5YThkMWMzZjQ1MzliM2IzMmJjOGRkNmYifQ==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成都空港试驾场地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216</cp:revision>
  <dcterms:created xsi:type="dcterms:W3CDTF">2019-06-19T02:08:00Z</dcterms:created>
  <dcterms:modified xsi:type="dcterms:W3CDTF">2024-11-14T08:49:40Z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7B71A0D357CD495A8354FA71F266F97B_13</vt:lpwstr>
  </property>
</Properties>
</file>