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2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412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5" orient="horz" pos="3777" userDrawn="1">
          <p15:clr>
            <a:srgbClr val="A4A3A4"/>
          </p15:clr>
        </p15:guide>
        <p15:guide id="6" orient="horz" pos="2174" userDrawn="1">
          <p15:clr>
            <a:srgbClr val="A4A3A4"/>
          </p15:clr>
        </p15:guide>
        <p15:guide id="7" pos="2668" userDrawn="1">
          <p15:clr>
            <a:srgbClr val="A4A3A4"/>
          </p15:clr>
        </p15:guide>
        <p15:guide id="8" pos="50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22"/>
        <p:guide pos="263"/>
        <p:guide pos="7412"/>
        <p:guide orient="horz" pos="709"/>
        <p:guide orient="horz" pos="3777"/>
        <p:guide orient="horz" pos="2174"/>
        <p:guide pos="2668"/>
        <p:guide pos="50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1000" y="1012190"/>
            <a:ext cx="11345545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深圳星空 越野场地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58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深圳星空越野场地，位于深圳大亚湾东风岭北部，距离市区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公里左右。营地拥有田园风格酒店，同时配有多功能会议厅，餐厅可同事容纳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人同时就餐。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2415" y="3822700"/>
            <a:ext cx="38309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越野线路总长约1公里  全封闭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30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100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方便接水 固定洗手间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酒店 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 多功能会议室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大型餐厅 野炊营地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 descr="微信图片_202108231604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132205"/>
            <a:ext cx="7354570" cy="48780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84490" y="1125855"/>
            <a:ext cx="3738880" cy="23031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9260" y="1126490"/>
            <a:ext cx="3719830" cy="2326005"/>
          </a:xfrm>
          <a:prstGeom prst="rect">
            <a:avLst/>
          </a:prstGeom>
        </p:spPr>
      </p:pic>
      <p:pic>
        <p:nvPicPr>
          <p:cNvPr id="23" name="图片 22" descr="微信图片_2102108231604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275" y="1127125"/>
            <a:ext cx="3731260" cy="23253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99540" y="3500755"/>
            <a:ext cx="1858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93825" y="6247765"/>
            <a:ext cx="16884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奥迪</a:t>
            </a:r>
            <a:r>
              <a:rPr lang="en-US" altLang="zh-CN" sz="1200">
                <a:latin typeface="+mn-ea"/>
                <a:cs typeface="+mn-ea"/>
              </a:rPr>
              <a:t>e-tron</a:t>
            </a:r>
            <a:r>
              <a:rPr lang="zh-CN" altLang="en-US" sz="1200">
                <a:latin typeface="+mn-ea"/>
                <a:cs typeface="+mn-ea"/>
              </a:rPr>
              <a:t>越野测试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21065" y="6247765"/>
            <a:ext cx="2915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奥迪</a:t>
            </a:r>
            <a:r>
              <a:rPr lang="en-US" altLang="zh-CN" sz="1200">
                <a:latin typeface="+mn-ea"/>
                <a:cs typeface="+mn-ea"/>
                <a:sym typeface="+mn-ea"/>
              </a:rPr>
              <a:t>e-tron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越野测试</a:t>
            </a:r>
            <a:endParaRPr lang="zh-CN" altLang="en-US" sz="1200">
              <a:latin typeface="+mn-ea"/>
              <a:cs typeface="+mn-ea"/>
            </a:endParaRPr>
          </a:p>
          <a:p>
            <a:endParaRPr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94935" y="3500755"/>
            <a:ext cx="1802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33815" y="3498850"/>
            <a:ext cx="20904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奥迪</a:t>
            </a:r>
            <a:r>
              <a:rPr lang="en-US" altLang="zh-CN" sz="1200">
                <a:latin typeface="+mn-ea"/>
                <a:cs typeface="+mn-ea"/>
                <a:sym typeface="+mn-ea"/>
              </a:rPr>
              <a:t>e-tron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越野测试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98670" y="6247765"/>
            <a:ext cx="3089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奥迪</a:t>
            </a:r>
            <a:r>
              <a:rPr lang="en-US" altLang="zh-CN" sz="1200">
                <a:latin typeface="+mn-ea"/>
                <a:cs typeface="+mn-ea"/>
                <a:sym typeface="+mn-ea"/>
              </a:rPr>
              <a:t>e-tron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越野测试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2" name="图片 1" descr="微信图片_20210823160349"/>
          <p:cNvPicPr>
            <a:picLocks noChangeAspect="1"/>
          </p:cNvPicPr>
          <p:nvPr/>
        </p:nvPicPr>
        <p:blipFill>
          <a:blip r:embed="rId3"/>
          <a:srcRect r="7254"/>
          <a:stretch>
            <a:fillRect/>
          </a:stretch>
        </p:blipFill>
        <p:spPr>
          <a:xfrm>
            <a:off x="431165" y="3849370"/>
            <a:ext cx="3717290" cy="2325370"/>
          </a:xfrm>
          <a:prstGeom prst="rect">
            <a:avLst/>
          </a:prstGeom>
        </p:spPr>
      </p:pic>
      <p:pic>
        <p:nvPicPr>
          <p:cNvPr id="9" name="图片 8" descr="微信图片_20210823160415"/>
          <p:cNvPicPr>
            <a:picLocks noChangeAspect="1"/>
          </p:cNvPicPr>
          <p:nvPr/>
        </p:nvPicPr>
        <p:blipFill>
          <a:blip r:embed="rId4"/>
          <a:srcRect r="2937"/>
          <a:stretch>
            <a:fillRect/>
          </a:stretch>
        </p:blipFill>
        <p:spPr>
          <a:xfrm>
            <a:off x="4235450" y="3849370"/>
            <a:ext cx="3719830" cy="2325370"/>
          </a:xfrm>
          <a:prstGeom prst="rect">
            <a:avLst/>
          </a:prstGeom>
        </p:spPr>
      </p:pic>
      <p:pic>
        <p:nvPicPr>
          <p:cNvPr id="13" name="图片 12" descr="微信图片_202108231604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275" y="3844290"/>
            <a:ext cx="3725545" cy="2334260"/>
          </a:xfrm>
          <a:prstGeom prst="rect">
            <a:avLst/>
          </a:prstGeom>
        </p:spPr>
      </p:pic>
      <p:pic>
        <p:nvPicPr>
          <p:cNvPr id="19" name="图片 18" descr="1208e3be5d66035ea032d4ff88af7d95108820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5450" y="1126490"/>
            <a:ext cx="3720465" cy="232600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4f69dc7d-86ba-4e68-9a0a-975c66f637be"/>
  <p:tag name="COMMONDATA" val="eyJoZGlkIjoiOWIxYjkzMjc4NDY0ODk3ODM0Mzk1YjQwYzJlY2RjYWQifQ==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深圳星空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243</cp:revision>
  <dcterms:created xsi:type="dcterms:W3CDTF">2019-06-19T02:08:00Z</dcterms:created>
  <dcterms:modified xsi:type="dcterms:W3CDTF">2024-11-14T01:57:58Z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F9A3CC92C1904D349E7047435F034C00</vt:lpwstr>
  </property>
</Properties>
</file>