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.webp" ContentType="image/webp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8" userDrawn="1">
          <p15:clr>
            <a:srgbClr val="A4A3A4"/>
          </p15:clr>
        </p15:guide>
        <p15:guide id="2" pos="362" userDrawn="1">
          <p15:clr>
            <a:srgbClr val="A4A3A4"/>
          </p15:clr>
        </p15:guide>
        <p15:guide id="3" pos="7318" userDrawn="1">
          <p15:clr>
            <a:srgbClr val="A4A3A4"/>
          </p15:clr>
        </p15:guide>
        <p15:guide id="4" orient="horz" pos="638" userDrawn="1">
          <p15:clr>
            <a:srgbClr val="A4A3A4"/>
          </p15:clr>
        </p15:guide>
        <p15:guide id="8" orient="horz" pos="3878" userDrawn="1">
          <p15:clr>
            <a:srgbClr val="A4A3A4"/>
          </p15:clr>
        </p15:guide>
        <p15:guide id="6" pos="4979" userDrawn="1">
          <p15:clr>
            <a:srgbClr val="A4A3A4"/>
          </p15:clr>
        </p15:guide>
        <p15:guide id="7" pos="26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78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78"/>
        <p:guide pos="362"/>
        <p:guide pos="7318"/>
        <p:guide orient="horz" pos="638"/>
        <p:guide orient="horz" pos="3878"/>
        <p:guide pos="4979"/>
        <p:guide pos="268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2A48B96-639E-45A3-A0BA-2464DFDB1FA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A6837353-30EB-4A48-80EB-173D804AEFB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512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>
            <a:off x="3236913" y="615950"/>
            <a:ext cx="8955088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图片 9" descr="试俱LOGO+R"/>
          <p:cNvPicPr>
            <a:picLocks noChangeAspect="1"/>
          </p:cNvPicPr>
          <p:nvPr userDrawn="1"/>
        </p:nvPicPr>
        <p:blipFill>
          <a:blip r:embed="rId2"/>
          <a:srcRect t="20313" b="21979"/>
          <a:stretch>
            <a:fillRect/>
          </a:stretch>
        </p:blipFill>
        <p:spPr>
          <a:xfrm>
            <a:off x="327025" y="214313"/>
            <a:ext cx="2906713" cy="53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图片 2" descr="a7a756c211b02af0ecd73b7417b0f30"/>
          <p:cNvPicPr>
            <a:picLocks noChangeAspect="1"/>
          </p:cNvPicPr>
          <p:nvPr userDrawn="1"/>
        </p:nvPicPr>
        <p:blipFill>
          <a:blip r:embed="rId3"/>
          <a:srcRect l="2113" t="16689" r="7104" b="14987"/>
          <a:stretch>
            <a:fillRect/>
          </a:stretch>
        </p:blipFill>
        <p:spPr>
          <a:xfrm>
            <a:off x="381000" y="160338"/>
            <a:ext cx="2757488" cy="657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69900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700"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8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9005888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700"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013" y="608013"/>
            <a:ext cx="10969625" cy="706437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5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  <a:noFill/>
          <a:ln w="9525">
            <a:noFill/>
          </a:ln>
        </p:spPr>
        <p:txBody>
          <a:bodyPr vert="horz" lIns="90000" tIns="46800" rIns="90000" bIns="4680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image" Target="../media/image3.webp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image" Target="../media/image6.jpeg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3" Type="http://schemas.openxmlformats.org/officeDocument/2006/relationships/notesSlide" Target="../notesSlides/notesSlide2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4.xml"/><Relationship Id="rId20" Type="http://schemas.openxmlformats.org/officeDocument/2006/relationships/image" Target="../media/image12.jpeg"/><Relationship Id="rId2" Type="http://schemas.openxmlformats.org/officeDocument/2006/relationships/tags" Target="../tags/tag12.xml"/><Relationship Id="rId19" Type="http://schemas.openxmlformats.org/officeDocument/2006/relationships/tags" Target="../tags/tag23.xml"/><Relationship Id="rId18" Type="http://schemas.openxmlformats.org/officeDocument/2006/relationships/image" Target="../media/image11.jpeg"/><Relationship Id="rId17" Type="http://schemas.openxmlformats.org/officeDocument/2006/relationships/tags" Target="../tags/tag22.xml"/><Relationship Id="rId16" Type="http://schemas.openxmlformats.org/officeDocument/2006/relationships/image" Target="../media/image10.jpeg"/><Relationship Id="rId15" Type="http://schemas.openxmlformats.org/officeDocument/2006/relationships/tags" Target="../tags/tag21.xml"/><Relationship Id="rId14" Type="http://schemas.openxmlformats.org/officeDocument/2006/relationships/image" Target="../media/image9.jpeg"/><Relationship Id="rId13" Type="http://schemas.openxmlformats.org/officeDocument/2006/relationships/tags" Target="../tags/tag20.xml"/><Relationship Id="rId12" Type="http://schemas.openxmlformats.org/officeDocument/2006/relationships/image" Target="../media/image8.jpeg"/><Relationship Id="rId11" Type="http://schemas.openxmlformats.org/officeDocument/2006/relationships/tags" Target="../tags/tag19.xml"/><Relationship Id="rId10" Type="http://schemas.openxmlformats.org/officeDocument/2006/relationships/image" Target="../media/image7.jpeg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/>
          <a:srcRect t="3883" b="2798"/>
          <a:stretch>
            <a:fillRect/>
          </a:stretch>
        </p:blipFill>
        <p:spPr>
          <a:xfrm>
            <a:off x="592455" y="1012825"/>
            <a:ext cx="11077575" cy="584517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66738" y="1012825"/>
            <a:ext cx="11114088" cy="635000"/>
          </a:xfrm>
        </p:spPr>
        <p:txBody>
          <a:bodyPr lIns="90000" tIns="46800" rIns="90000" bIns="46800" rtlCol="0" anchor="ctr" anchorCtr="0">
            <a:normAutofit/>
          </a:bodyPr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2800" b="1" i="0" u="none" strike="noStrike" kern="1200" cap="none" spc="30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长沙白马</a:t>
            </a:r>
            <a:r>
              <a:rPr kumimoji="0" lang="en-US" altLang="zh-CN" sz="2800" b="1" i="0" u="none" strike="noStrike" kern="1200" cap="none" spc="30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 </a:t>
            </a:r>
            <a:r>
              <a:rPr kumimoji="0" sz="2800" b="1" i="0" u="none" strike="noStrike" kern="1200" cap="none" spc="30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越野场地</a:t>
            </a:r>
            <a:endParaRPr kumimoji="0" sz="2800" b="1" i="0" u="none" strike="noStrike" kern="1200" cap="none" spc="30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91820" y="5864860"/>
            <a:ext cx="11102340" cy="9931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pPr marL="12700" fontAlgn="auto">
              <a:spcBef>
                <a:spcPts val="1420"/>
              </a:spcBef>
            </a:pPr>
            <a:r>
              <a:rPr lang="zh-CN"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长沙白马越野场地，位于</a:t>
            </a:r>
            <a:r>
              <a:rPr lang="zh-CN" altLang="en-US"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长沙高新开发区白马街道廖家坪村南家岭，岳麓大岳道西线</a:t>
            </a:r>
            <a:r>
              <a:rPr lang="en-US" altLang="zh-CN"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14</a:t>
            </a:r>
            <a:r>
              <a:rPr lang="zh-CN" altLang="en-US"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公里处，南临金洲大道</a:t>
            </a:r>
            <a:r>
              <a:rPr lang="en-US" altLang="zh-CN"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公里处，附近有河西国际汽车城，距离市中心</a:t>
            </a:r>
            <a:r>
              <a:rPr lang="en-US" altLang="zh-CN"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20KM</a:t>
            </a:r>
            <a:r>
              <a:rPr lang="zh-CN" altLang="en-US"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，约</a:t>
            </a:r>
            <a:r>
              <a:rPr lang="en-US" altLang="zh-CN"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30</a:t>
            </a:r>
            <a:r>
              <a:rPr lang="zh-CN" altLang="en-US"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分钟车程，是长沙的首个汽车越野基地。总面积</a:t>
            </a:r>
            <a:r>
              <a:rPr lang="en-US" altLang="zh-CN"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300</a:t>
            </a:r>
            <a:r>
              <a:rPr lang="zh-CN" altLang="en-US"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余亩，植被繁茂，环境优雅。主要划分为汽车越野区、</a:t>
            </a:r>
            <a:r>
              <a:rPr lang="en-US" altLang="zh-CN"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UTV</a:t>
            </a:r>
            <a:r>
              <a:rPr lang="zh-CN" altLang="en-US"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训练场、儿童</a:t>
            </a:r>
            <a:r>
              <a:rPr lang="en-US" altLang="zh-CN"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UTV</a:t>
            </a:r>
            <a:r>
              <a:rPr lang="zh-CN" altLang="en-US"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体验区、观赛台以及配套服务区等，其中汽车越野区面积</a:t>
            </a:r>
            <a:r>
              <a:rPr lang="en-US" altLang="zh-CN"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28000</a:t>
            </a:r>
            <a:r>
              <a:rPr lang="zh-CN" altLang="en-US"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平，越野道路总长度达</a:t>
            </a:r>
            <a:r>
              <a:rPr lang="en-US" altLang="zh-CN"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8.4KM</a:t>
            </a:r>
            <a:r>
              <a:rPr lang="zh-CN" altLang="en-US"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en-US" altLang="zh-CN"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UTV</a:t>
            </a:r>
            <a:r>
              <a:rPr lang="zh-CN" altLang="en-US"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训练场</a:t>
            </a:r>
            <a:r>
              <a:rPr lang="en-US" altLang="zh-CN"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4000</a:t>
            </a:r>
            <a:r>
              <a:rPr lang="zh-CN" altLang="en-US"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平米，儿童</a:t>
            </a:r>
            <a:r>
              <a:rPr lang="en-US" altLang="zh-CN"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UTV</a:t>
            </a:r>
            <a:r>
              <a:rPr lang="zh-CN" altLang="en-US"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体验区</a:t>
            </a:r>
            <a:r>
              <a:rPr lang="en-US" altLang="zh-CN"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600</a:t>
            </a:r>
            <a:r>
              <a:rPr lang="zh-CN" altLang="en-US"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平，观众平台</a:t>
            </a:r>
            <a:r>
              <a:rPr lang="en-US" altLang="zh-CN"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2300</a:t>
            </a:r>
            <a:r>
              <a:rPr lang="zh-CN" altLang="en-US"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平，配套服务区</a:t>
            </a:r>
            <a:r>
              <a:rPr lang="en-US" altLang="zh-CN"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1600</a:t>
            </a:r>
            <a:r>
              <a:rPr lang="zh-CN" altLang="en-US"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平。</a:t>
            </a:r>
            <a:endParaRPr lang="zh-CN" altLang="en-US" sz="1200" b="1" noProof="1"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文本框 6"/>
          <p:cNvSpPr txBox="1"/>
          <p:nvPr/>
        </p:nvSpPr>
        <p:spPr>
          <a:xfrm>
            <a:off x="7872095" y="3754120"/>
            <a:ext cx="3838575" cy="23044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天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	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场地面积：</a:t>
            </a:r>
            <a:r>
              <a:rPr lang="en-US" altLang="zh-CN" sz="1200">
                <a:latin typeface="微软雅黑" panose="020B0503020204020204" pitchFamily="34" charset="-122"/>
                <a:sym typeface="+mn-ea"/>
              </a:rPr>
              <a:t>总面积300余亩，其中汽车越野区面积28000平，越野道路总长度达8.4KM</a:t>
            </a:r>
            <a:endParaRPr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供电供水：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380v/60kw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方便接水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配套设施：</a:t>
            </a:r>
            <a:r>
              <a:rPr sz="1200">
                <a:latin typeface="微软雅黑" panose="020B0503020204020204" pitchFamily="34" charset="-122"/>
                <a:sym typeface="微软雅黑" panose="020B0503020204020204" pitchFamily="34" charset="-122"/>
              </a:rPr>
              <a:t>停车场 固定洗手间</a:t>
            </a:r>
            <a:endParaRPr lang="zh-CN" altLang="en-US" sz="1200"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27735" y="1012825"/>
            <a:ext cx="6085840" cy="5486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4216" r="49902" b="40509"/>
          <a:stretch>
            <a:fillRect/>
          </a:stretch>
        </p:blipFill>
        <p:spPr>
          <a:xfrm>
            <a:off x="7872730" y="1012825"/>
            <a:ext cx="3749040" cy="24511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862330" y="3477895"/>
            <a:ext cx="2945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大众途锐越野试驾活动</a:t>
            </a:r>
            <a:r>
              <a:rPr lang="en-US" altLang="zh-CN" sz="1200"/>
              <a:t> </a:t>
            </a:r>
            <a:r>
              <a:rPr lang="zh-CN" altLang="en-US" sz="1200"/>
              <a:t>长沙站</a:t>
            </a:r>
            <a:endParaRPr lang="zh-CN" altLang="en-US" sz="1200"/>
          </a:p>
        </p:txBody>
      </p: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862330" y="6372860"/>
            <a:ext cx="2945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大众途锐越野试驾活动</a:t>
            </a:r>
            <a:r>
              <a:rPr lang="en-US" altLang="zh-CN" sz="1200">
                <a:sym typeface="+mn-ea"/>
              </a:rPr>
              <a:t> </a:t>
            </a:r>
            <a:r>
              <a:rPr lang="zh-CN" altLang="en-US" sz="1200">
                <a:sym typeface="+mn-ea"/>
              </a:rPr>
              <a:t>长沙站</a:t>
            </a:r>
            <a:endParaRPr lang="zh-CN" altLang="en-US" sz="1200"/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4623435" y="3477895"/>
            <a:ext cx="2945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大众途锐越野试驾活动</a:t>
            </a:r>
            <a:r>
              <a:rPr lang="en-US" altLang="zh-CN" sz="1200">
                <a:sym typeface="+mn-ea"/>
              </a:rPr>
              <a:t> </a:t>
            </a:r>
            <a:r>
              <a:rPr lang="zh-CN" altLang="en-US" sz="1200">
                <a:sym typeface="+mn-ea"/>
              </a:rPr>
              <a:t>长沙站</a:t>
            </a:r>
            <a:endParaRPr lang="zh-CN" altLang="en-US" sz="1200"/>
          </a:p>
        </p:txBody>
      </p:sp>
      <p:sp>
        <p:nvSpPr>
          <p:cNvPr id="18" name="文本框 17"/>
          <p:cNvSpPr txBox="1"/>
          <p:nvPr>
            <p:custDataLst>
              <p:tags r:id="rId4"/>
            </p:custDataLst>
          </p:nvPr>
        </p:nvSpPr>
        <p:spPr>
          <a:xfrm>
            <a:off x="4623435" y="6372860"/>
            <a:ext cx="2945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大众途锐越野试驾活动</a:t>
            </a:r>
            <a:r>
              <a:rPr lang="en-US" altLang="zh-CN" sz="1200">
                <a:sym typeface="+mn-ea"/>
              </a:rPr>
              <a:t> </a:t>
            </a:r>
            <a:r>
              <a:rPr lang="zh-CN" altLang="en-US" sz="1200">
                <a:sym typeface="+mn-ea"/>
              </a:rPr>
              <a:t>长沙站</a:t>
            </a:r>
            <a:endParaRPr lang="zh-CN" altLang="en-US" sz="1200"/>
          </a:p>
        </p:txBody>
      </p:sp>
      <p:sp>
        <p:nvSpPr>
          <p:cNvPr id="19" name="文本框 18"/>
          <p:cNvSpPr txBox="1"/>
          <p:nvPr>
            <p:custDataLst>
              <p:tags r:id="rId5"/>
            </p:custDataLst>
          </p:nvPr>
        </p:nvSpPr>
        <p:spPr>
          <a:xfrm>
            <a:off x="8384540" y="3478530"/>
            <a:ext cx="2945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大众途锐越野试驾活动</a:t>
            </a:r>
            <a:r>
              <a:rPr lang="en-US" altLang="zh-CN" sz="1200">
                <a:sym typeface="+mn-ea"/>
              </a:rPr>
              <a:t> </a:t>
            </a:r>
            <a:r>
              <a:rPr lang="zh-CN" altLang="en-US" sz="1200">
                <a:sym typeface="+mn-ea"/>
              </a:rPr>
              <a:t>长沙站</a:t>
            </a:r>
            <a:endParaRPr lang="zh-CN" altLang="en-US" sz="1200"/>
          </a:p>
        </p:txBody>
      </p:sp>
      <p:sp>
        <p:nvSpPr>
          <p:cNvPr id="20" name="文本框 19"/>
          <p:cNvSpPr txBox="1"/>
          <p:nvPr>
            <p:custDataLst>
              <p:tags r:id="rId6"/>
            </p:custDataLst>
          </p:nvPr>
        </p:nvSpPr>
        <p:spPr>
          <a:xfrm>
            <a:off x="8384540" y="6373495"/>
            <a:ext cx="2945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大众途锐越野试驾活动</a:t>
            </a:r>
            <a:r>
              <a:rPr lang="en-US" altLang="zh-CN" sz="1200">
                <a:sym typeface="+mn-ea"/>
              </a:rPr>
              <a:t> </a:t>
            </a:r>
            <a:r>
              <a:rPr lang="zh-CN" altLang="en-US" sz="1200">
                <a:sym typeface="+mn-ea"/>
              </a:rPr>
              <a:t>长沙站</a:t>
            </a:r>
            <a:endParaRPr lang="zh-CN" altLang="en-US" sz="1200"/>
          </a:p>
        </p:txBody>
      </p:sp>
      <p:pic>
        <p:nvPicPr>
          <p:cNvPr id="6" name="图片 5" descr="培训现场图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4265930" y="1012825"/>
            <a:ext cx="3636645" cy="2139315"/>
          </a:xfrm>
          <a:prstGeom prst="rect">
            <a:avLst/>
          </a:prstGeom>
        </p:spPr>
      </p:pic>
      <p:pic>
        <p:nvPicPr>
          <p:cNvPr id="2" name="图片 1"/>
          <p:cNvPicPr/>
          <p:nvPr>
            <p:custDataLst>
              <p:tags r:id="rId9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574675" y="1012825"/>
            <a:ext cx="3564255" cy="2270125"/>
          </a:xfrm>
          <a:prstGeom prst="rect">
            <a:avLst/>
          </a:prstGeom>
        </p:spPr>
      </p:pic>
      <p:pic>
        <p:nvPicPr>
          <p:cNvPr id="3" name="图片 2"/>
          <p:cNvPicPr/>
          <p:nvPr>
            <p:custDataLst>
              <p:tags r:id="rId11"/>
            </p:custDataLst>
          </p:nvPr>
        </p:nvPicPr>
        <p:blipFill>
          <a:blip r:embed="rId12"/>
          <a:srcRect/>
          <a:stretch>
            <a:fillRect/>
          </a:stretch>
        </p:blipFill>
        <p:spPr>
          <a:xfrm>
            <a:off x="4265930" y="1012825"/>
            <a:ext cx="3652520" cy="2271395"/>
          </a:xfrm>
          <a:prstGeom prst="rect">
            <a:avLst/>
          </a:prstGeom>
        </p:spPr>
      </p:pic>
      <p:pic>
        <p:nvPicPr>
          <p:cNvPr id="4" name="图片 3"/>
          <p:cNvPicPr/>
          <p:nvPr>
            <p:custDataLst>
              <p:tags r:id="rId13"/>
            </p:custDataLst>
          </p:nvPr>
        </p:nvPicPr>
        <p:blipFill>
          <a:blip r:embed="rId14"/>
          <a:srcRect/>
          <a:stretch>
            <a:fillRect/>
          </a:stretch>
        </p:blipFill>
        <p:spPr>
          <a:xfrm>
            <a:off x="8012430" y="1012825"/>
            <a:ext cx="3597275" cy="2270125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15"/>
            </p:custDataLst>
          </p:nvPr>
        </p:nvPicPr>
        <p:blipFill>
          <a:blip r:embed="rId16"/>
          <a:srcRect/>
          <a:stretch>
            <a:fillRect/>
          </a:stretch>
        </p:blipFill>
        <p:spPr>
          <a:xfrm>
            <a:off x="4264025" y="3806190"/>
            <a:ext cx="3641090" cy="2241550"/>
          </a:xfrm>
          <a:prstGeom prst="rect">
            <a:avLst/>
          </a:prstGeom>
        </p:spPr>
      </p:pic>
      <p:pic>
        <p:nvPicPr>
          <p:cNvPr id="9" name="图片 8"/>
          <p:cNvPicPr/>
          <p:nvPr>
            <p:custDataLst>
              <p:tags r:id="rId17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575310" y="3806190"/>
            <a:ext cx="3563620" cy="2241550"/>
          </a:xfrm>
          <a:prstGeom prst="rect">
            <a:avLst/>
          </a:prstGeom>
        </p:spPr>
      </p:pic>
      <p:pic>
        <p:nvPicPr>
          <p:cNvPr id="17" name="图片 16"/>
          <p:cNvPicPr/>
          <p:nvPr>
            <p:custDataLst>
              <p:tags r:id="rId19"/>
            </p:custDataLst>
          </p:nvPr>
        </p:nvPicPr>
        <p:blipFill>
          <a:blip r:embed="rId20"/>
          <a:srcRect/>
          <a:stretch>
            <a:fillRect/>
          </a:stretch>
        </p:blipFill>
        <p:spPr>
          <a:xfrm>
            <a:off x="8030210" y="3806190"/>
            <a:ext cx="3587115" cy="2240915"/>
          </a:xfrm>
          <a:prstGeom prst="rect">
            <a:avLst/>
          </a:prstGeom>
        </p:spPr>
      </p:pic>
    </p:spTree>
    <p:custDataLst>
      <p:tags r:id="rId2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1.xml><?xml version="1.0" encoding="utf-8"?>
<p:tagLst xmlns:p="http://schemas.openxmlformats.org/presentationml/2006/main">
  <p:tag name="KSO_WM_DIAGRAM_VIRTUALLY_FRAME" val="{&quot;height&quot;:482.85,&quot;left&quot;:45.25,&quot;top&quot;:40.7,&quot;width&quot;:871.85}"/>
</p:tagLst>
</file>

<file path=ppt/tags/tag12.xml><?xml version="1.0" encoding="utf-8"?>
<p:tagLst xmlns:p="http://schemas.openxmlformats.org/presentationml/2006/main">
  <p:tag name="KSO_WM_DIAGRAM_VIRTUALLY_FRAME" val="{&quot;height&quot;:482.85,&quot;left&quot;:45.25,&quot;top&quot;:40.7,&quot;width&quot;:871.85}"/>
</p:tagLst>
</file>

<file path=ppt/tags/tag13.xml><?xml version="1.0" encoding="utf-8"?>
<p:tagLst xmlns:p="http://schemas.openxmlformats.org/presentationml/2006/main">
  <p:tag name="KSO_WM_DIAGRAM_VIRTUALLY_FRAME" val="{&quot;height&quot;:482.85,&quot;left&quot;:45.25,&quot;top&quot;:40.7,&quot;width&quot;:871.85}"/>
</p:tagLst>
</file>

<file path=ppt/tags/tag14.xml><?xml version="1.0" encoding="utf-8"?>
<p:tagLst xmlns:p="http://schemas.openxmlformats.org/presentationml/2006/main">
  <p:tag name="KSO_WM_DIAGRAM_VIRTUALLY_FRAME" val="{&quot;height&quot;:482.85,&quot;left&quot;:45.25,&quot;top&quot;:40.7,&quot;width&quot;:871.85}"/>
</p:tagLst>
</file>

<file path=ppt/tags/tag15.xml><?xml version="1.0" encoding="utf-8"?>
<p:tagLst xmlns:p="http://schemas.openxmlformats.org/presentationml/2006/main">
  <p:tag name="KSO_WM_DIAGRAM_VIRTUALLY_FRAME" val="{&quot;height&quot;:482.85,&quot;left&quot;:45.25,&quot;top&quot;:40.7,&quot;width&quot;:871.85}"/>
</p:tagLst>
</file>

<file path=ppt/tags/tag16.xml><?xml version="1.0" encoding="utf-8"?>
<p:tagLst xmlns:p="http://schemas.openxmlformats.org/presentationml/2006/main">
  <p:tag name="KSO_WM_DIAGRAM_VIRTUALLY_FRAME" val="{&quot;height&quot;:482.85,&quot;left&quot;:45.25,&quot;top&quot;:40.7,&quot;width&quot;:871.85}"/>
</p:tagLst>
</file>

<file path=ppt/tags/tag17.xml><?xml version="1.0" encoding="utf-8"?>
<p:tagLst xmlns:p="http://schemas.openxmlformats.org/presentationml/2006/main">
  <p:tag name="KSO_WM_DIAGRAM_VIRTUALLY_FRAME" val="{&quot;height&quot;:482.85,&quot;left&quot;:45.25,&quot;top&quot;:40.7,&quot;width&quot;:871.85}"/>
</p:tagLst>
</file>

<file path=ppt/tags/tag18.xml><?xml version="1.0" encoding="utf-8"?>
<p:tagLst xmlns:p="http://schemas.openxmlformats.org/presentationml/2006/main">
  <p:tag name="KSO_WM_DIAGRAM_VIRTUALLY_FRAME" val="{&quot;height&quot;:482.85,&quot;left&quot;:45.25,&quot;top&quot;:40.7,&quot;width&quot;:871.85}"/>
</p:tagLst>
</file>

<file path=ppt/tags/tag19.xml><?xml version="1.0" encoding="utf-8"?>
<p:tagLst xmlns:p="http://schemas.openxmlformats.org/presentationml/2006/main">
  <p:tag name="KSO_WM_DIAGRAM_VIRTUALLY_FRAME" val="{&quot;height&quot;:482.85,&quot;left&quot;:45.25,&quot;top&quot;:40.7,&quot;width&quot;:871.85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482.85,&quot;left&quot;:45.25,&quot;top&quot;:40.7,&quot;width&quot;:871.85}"/>
</p:tagLst>
</file>

<file path=ppt/tags/tag21.xml><?xml version="1.0" encoding="utf-8"?>
<p:tagLst xmlns:p="http://schemas.openxmlformats.org/presentationml/2006/main">
  <p:tag name="KSO_WM_DIAGRAM_VIRTUALLY_FRAME" val="{&quot;height&quot;:482.85,&quot;left&quot;:45.25,&quot;top&quot;:40.7,&quot;width&quot;:871.85}"/>
</p:tagLst>
</file>

<file path=ppt/tags/tag22.xml><?xml version="1.0" encoding="utf-8"?>
<p:tagLst xmlns:p="http://schemas.openxmlformats.org/presentationml/2006/main">
  <p:tag name="KSO_WM_DIAGRAM_VIRTUALLY_FRAME" val="{&quot;height&quot;:482.85,&quot;left&quot;:45.25,&quot;top&quot;:40.7,&quot;width&quot;:871.85}"/>
</p:tagLst>
</file>

<file path=ppt/tags/tag23.xml><?xml version="1.0" encoding="utf-8"?>
<p:tagLst xmlns:p="http://schemas.openxmlformats.org/presentationml/2006/main">
  <p:tag name="KSO_WM_DIAGRAM_VIRTUALLY_FRAME" val="{&quot;height&quot;:482.85,&quot;left&quot;:45.25,&quot;top&quot;:40.7,&quot;width&quot;:871.85}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5.xml><?xml version="1.0" encoding="utf-8"?>
<p:tagLst xmlns:p="http://schemas.openxmlformats.org/presentationml/2006/main">
  <p:tag name="COMMONDATA" val="eyJoZGlkIjoiOWIxYjkzMjc4NDY0ODk3ODM0Mzk1YjQwYzJlY2RjYWQifQ=="/>
  <p:tag name="KSO_WPP_MARK_KEY" val="5a465501-b5c5-403d-adcc-f88cab51cd95"/>
  <p:tag name="commondata" val="eyJoZGlkIjoiODc3ODQzMGUxZTBjYTBhNGRiMTVhNzE4MzhhYmZlNz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长沙白马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382</cp:revision>
  <dcterms:created xsi:type="dcterms:W3CDTF">2019-06-19T02:08:00Z</dcterms:created>
  <dcterms:modified xsi:type="dcterms:W3CDTF">2024-11-22T06:39:53Z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2052-12.1.0.18912</vt:lpwstr>
  </property>
  <property fmtid="{D5CDD505-2E9C-101B-9397-08002B2CF9AE}" pid="3" name="ICV">
    <vt:lpwstr>F084B8F7954E43388004A8C657B9DCF8</vt:lpwstr>
  </property>
</Properties>
</file>