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261" userDrawn="1">
          <p15:clr>
            <a:srgbClr val="A4A3A4"/>
          </p15:clr>
        </p15:guide>
        <p15:guide id="3" pos="7384" userDrawn="1">
          <p15:clr>
            <a:srgbClr val="A4A3A4"/>
          </p15:clr>
        </p15:guide>
        <p15:guide id="4" orient="horz" pos="653" userDrawn="1">
          <p15:clr>
            <a:srgbClr val="A4A3A4"/>
          </p15:clr>
        </p15:guide>
        <p15:guide id="5" orient="horz" pos="3402" userDrawn="1">
          <p15:clr>
            <a:srgbClr val="A4A3A4"/>
          </p15:clr>
        </p15:guide>
        <p15:guide id="6" orient="horz" pos="2150" userDrawn="1">
          <p15:clr>
            <a:srgbClr val="A4A3A4"/>
          </p15:clr>
        </p15:guide>
        <p15:guide id="7" pos="4980" userDrawn="1">
          <p15:clr>
            <a:srgbClr val="A4A3A4"/>
          </p15:clr>
        </p15:guide>
        <p15:guide id="8" orient="horz" pos="3162" userDrawn="1">
          <p15:clr>
            <a:srgbClr val="A4A3A4"/>
          </p15:clr>
        </p15:guide>
        <p15:guide id="9" orient="horz" pos="2560" userDrawn="1">
          <p15:clr>
            <a:srgbClr val="A4A3A4"/>
          </p15:clr>
        </p15:guide>
        <p15:guide id="10" orient="horz" pos="837" userDrawn="1">
          <p15:clr>
            <a:srgbClr val="A4A3A4"/>
          </p15:clr>
        </p15:guide>
        <p15:guide id="11" orient="horz" pos="3655" userDrawn="1">
          <p15:clr>
            <a:srgbClr val="A4A3A4"/>
          </p15:clr>
        </p15:guide>
        <p15:guide id="12" pos="48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88"/>
        <p:guide pos="261"/>
        <p:guide pos="7384"/>
        <p:guide orient="horz" pos="653"/>
        <p:guide orient="horz" pos="3402"/>
        <p:guide orient="horz" pos="2150"/>
        <p:guide pos="4980"/>
        <p:guide orient="horz" pos="3162"/>
        <p:guide orient="horz" pos="2560"/>
        <p:guide orient="horz" pos="837"/>
        <p:guide orient="horz" pos="3655"/>
        <p:guide pos="489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001oLCiHzy7v0eChAS541"/>
          <p:cNvPicPr>
            <a:picLocks noChangeAspect="1"/>
          </p:cNvPicPr>
          <p:nvPr/>
        </p:nvPicPr>
        <p:blipFill>
          <a:blip r:embed="rId1"/>
          <a:srcRect t="9424"/>
          <a:stretch>
            <a:fillRect/>
          </a:stretch>
        </p:blipFill>
        <p:spPr>
          <a:xfrm>
            <a:off x="427355" y="1011555"/>
            <a:ext cx="11387455" cy="58464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>
                <a:solidFill>
                  <a:schemeClr val="bg1"/>
                </a:solidFill>
              </a:rPr>
              <a:t>天津滨海新区试驾场地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195" y="5386705"/>
            <a:ext cx="11397615" cy="147320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195" y="6012180"/>
            <a:ext cx="65957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天津滨海新区试驾体验中心位于天津市中心区，紧邻汽车城，19000平米的沥青场地，适合各类汽车、摩托车试乘试驾、团购会、汽车测评等活动。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47990" y="4064000"/>
            <a:ext cx="3422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长240m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宽80m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水泥</a:t>
            </a:r>
            <a:r>
              <a:rPr lang="en-US" altLang="zh-CN" sz="12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地面</a:t>
            </a:r>
            <a:endParaRPr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380v/60A </a:t>
            </a:r>
            <a:r>
              <a:rPr lang="en-US" altLang="zh-CN" sz="1200" dirty="0" err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方便接水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8" name="图片 7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7990" y="1734820"/>
            <a:ext cx="3637915" cy="2056130"/>
          </a:xfrm>
          <a:prstGeom prst="rect">
            <a:avLst/>
          </a:prstGeom>
        </p:spPr>
      </p:pic>
      <p:pic>
        <p:nvPicPr>
          <p:cNvPr id="3" name="图片 2" descr="天津滨海新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" y="1042035"/>
            <a:ext cx="7351200" cy="519961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57985" y="3414395"/>
            <a:ext cx="14077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林肯汽车试驾会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03375" y="6172200"/>
            <a:ext cx="12725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哈弗汽车试驾会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264650" y="3414395"/>
            <a:ext cx="14084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一汽奥迪试驾会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3" name="图片 2" descr="3"/>
          <p:cNvPicPr>
            <a:picLocks noChangeAspect="1"/>
          </p:cNvPicPr>
          <p:nvPr/>
        </p:nvPicPr>
        <p:blipFill>
          <a:blip r:embed="rId1"/>
          <a:srcRect r="3154" b="173"/>
          <a:stretch>
            <a:fillRect/>
          </a:stretch>
        </p:blipFill>
        <p:spPr>
          <a:xfrm>
            <a:off x="414655" y="1042035"/>
            <a:ext cx="3705225" cy="2272030"/>
          </a:xfrm>
          <a:prstGeom prst="rect">
            <a:avLst/>
          </a:prstGeom>
        </p:spPr>
      </p:pic>
      <p:pic>
        <p:nvPicPr>
          <p:cNvPr id="5" name="图片 4" descr="4"/>
          <p:cNvPicPr>
            <a:picLocks noChangeAspect="1"/>
          </p:cNvPicPr>
          <p:nvPr/>
        </p:nvPicPr>
        <p:blipFill>
          <a:blip r:embed="rId2"/>
          <a:srcRect t="4667" r="2705" b="3586"/>
          <a:stretch>
            <a:fillRect/>
          </a:stretch>
        </p:blipFill>
        <p:spPr>
          <a:xfrm>
            <a:off x="4224655" y="1042035"/>
            <a:ext cx="3700145" cy="22663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36870" y="3414395"/>
            <a:ext cx="1337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林肯汽车试驾会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8" name="图片 7" descr="001oLCiHzy7v0eChAS541"/>
          <p:cNvPicPr>
            <a:picLocks noChangeAspect="1"/>
          </p:cNvPicPr>
          <p:nvPr/>
        </p:nvPicPr>
        <p:blipFill>
          <a:blip r:embed="rId3"/>
          <a:srcRect l="2832" t="5631" r="9645"/>
          <a:stretch>
            <a:fillRect/>
          </a:stretch>
        </p:blipFill>
        <p:spPr>
          <a:xfrm>
            <a:off x="8047990" y="1036955"/>
            <a:ext cx="3708400" cy="22713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l="-223" t="632" r="223" b="14545"/>
          <a:stretch>
            <a:fillRect/>
          </a:stretch>
        </p:blipFill>
        <p:spPr>
          <a:xfrm>
            <a:off x="399415" y="3790315"/>
            <a:ext cx="3714115" cy="22815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 l="3759" t="6898" r="15907" b="6101"/>
          <a:stretch>
            <a:fillRect/>
          </a:stretch>
        </p:blipFill>
        <p:spPr>
          <a:xfrm>
            <a:off x="4224655" y="3796030"/>
            <a:ext cx="3704590" cy="22771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501640" y="6179185"/>
            <a:ext cx="12725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哈弗汽车试驾会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rcRect l="13158" b="1739"/>
          <a:stretch>
            <a:fillRect/>
          </a:stretch>
        </p:blipFill>
        <p:spPr>
          <a:xfrm>
            <a:off x="8040370" y="3796030"/>
            <a:ext cx="3705860" cy="227520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399905" y="6177280"/>
            <a:ext cx="12725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哈弗汽车试驾会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1319f04e-0b0c-4699-8869-6cb22cf1fbdd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天津滨海新区试驾场地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天津滨海新区试驾场地</dc:title>
  <dc:creator/>
  <cp:lastModifiedBy>马纯洋</cp:lastModifiedBy>
  <cp:revision>216</cp:revision>
  <dcterms:created xsi:type="dcterms:W3CDTF">2019-06-19T02:08:00Z</dcterms:created>
  <dcterms:modified xsi:type="dcterms:W3CDTF">2024-12-23T04:38:11Z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87E2183684E044A6A4790214388D0818_13</vt:lpwstr>
  </property>
</Properties>
</file>