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2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06" userDrawn="1">
          <p15:clr>
            <a:srgbClr val="A4A3A4"/>
          </p15:clr>
        </p15:guide>
        <p15:guide id="2" pos="324" userDrawn="1">
          <p15:clr>
            <a:srgbClr val="A4A3A4"/>
          </p15:clr>
        </p15:guide>
        <p15:guide id="3" pos="7447" userDrawn="1">
          <p15:clr>
            <a:srgbClr val="A4A3A4"/>
          </p15:clr>
        </p15:guide>
        <p15:guide id="4" orient="horz" pos="634" userDrawn="1">
          <p15:clr>
            <a:srgbClr val="A4A3A4"/>
          </p15:clr>
        </p15:guide>
        <p15:guide id="5" orient="horz" pos="3316" userDrawn="1">
          <p15:clr>
            <a:srgbClr val="A4A3A4"/>
          </p15:clr>
        </p15:guide>
        <p15:guide id="6" orient="horz" pos="1153" userDrawn="1">
          <p15:clr>
            <a:srgbClr val="A4A3A4"/>
          </p15:clr>
        </p15:guide>
        <p15:guide id="7" pos="5234" userDrawn="1">
          <p15:clr>
            <a:srgbClr val="A4A3A4"/>
          </p15:clr>
        </p15:guide>
        <p15:guide id="8" orient="horz" pos="3097" userDrawn="1">
          <p15:clr>
            <a:srgbClr val="A4A3A4"/>
          </p15:clr>
        </p15:guide>
        <p15:guide id="9" orient="horz" pos="837" userDrawn="1">
          <p15:clr>
            <a:srgbClr val="A4A3A4"/>
          </p15:clr>
        </p15:guide>
        <p15:guide id="10" pos="2553" userDrawn="1">
          <p15:clr>
            <a:srgbClr val="A4A3A4"/>
          </p15:clr>
        </p15:guide>
        <p15:guide id="11" pos="2708" userDrawn="1">
          <p15:clr>
            <a:srgbClr val="A4A3A4"/>
          </p15:clr>
        </p15:guide>
        <p15:guide id="12" pos="5071" userDrawn="1">
          <p15:clr>
            <a:srgbClr val="A4A3A4"/>
          </p15:clr>
        </p15:guide>
        <p15:guide id="13" orient="horz" pos="2131" userDrawn="1">
          <p15:clr>
            <a:srgbClr val="A4A3A4"/>
          </p15:clr>
        </p15:guide>
        <p15:guide id="14" orient="horz" pos="382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406"/>
        <p:guide pos="324"/>
        <p:guide pos="7447"/>
        <p:guide orient="horz" pos="634"/>
        <p:guide orient="horz" pos="3316"/>
        <p:guide orient="horz" pos="1153"/>
        <p:guide pos="5234"/>
        <p:guide orient="horz" pos="3097"/>
        <p:guide orient="horz" pos="837"/>
        <p:guide pos="2553"/>
        <p:guide pos="2708"/>
        <p:guide pos="5071"/>
        <p:guide orient="horz" pos="2131"/>
        <p:guide orient="horz" pos="382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5" name="图片 4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466090" y="1012190"/>
            <a:ext cx="11343640" cy="5842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57835" y="1012190"/>
            <a:ext cx="11375390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 rot="10800000">
            <a:off x="466090" y="5369560"/>
            <a:ext cx="1136586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469265" y="5932805"/>
            <a:ext cx="1135951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en-US" altLang="zh-CN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杭州东方</a:t>
            </a:r>
            <a:r>
              <a:rPr lang="zh-CN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越野场地，紧邻杭州东方试驾场地，</a:t>
            </a:r>
            <a:r>
              <a:rPr lang="en-US" altLang="zh-CN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总占地面积</a:t>
            </a:r>
            <a:r>
              <a:rPr lang="zh-CN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约</a:t>
            </a:r>
            <a:r>
              <a:rPr lang="en-US" altLang="zh-CN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10万平方米，</a:t>
            </a:r>
            <a:r>
              <a:rPr lang="zh-CN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越野环线道路长</a:t>
            </a:r>
            <a:r>
              <a:rPr lang="en-US" altLang="zh-CN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1500</a:t>
            </a:r>
            <a:r>
              <a:rPr lang="zh-CN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米、匀宽</a:t>
            </a:r>
            <a:r>
              <a:rPr lang="en-US" altLang="zh-CN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lang="zh-CN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米，科目为枕木、交叉轴、炮弹坑、小侧坡、小驼峰、马蹄坑等，可设置各式道路场景及体验科目。</a:t>
            </a:r>
            <a:r>
              <a:rPr lang="zh-CN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场地</a:t>
            </a:r>
            <a:r>
              <a:rPr lang="en-US" altLang="zh-CN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至酒店步行仅5分钟</a:t>
            </a:r>
            <a:r>
              <a:rPr lang="zh-CN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，拥有超大室内无柱发布大厅</a:t>
            </a:r>
            <a:r>
              <a:rPr lang="en-US" altLang="zh-CN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lang="zh-CN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场地</a:t>
            </a:r>
            <a:r>
              <a:rPr lang="en-US" altLang="zh-CN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距杭州绕城南线高速出入口也仅3公里，距杭州萧山国际机场30分钟车程</a:t>
            </a:r>
            <a:r>
              <a:rPr lang="zh-CN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，适合各类汽车品牌越野试乘试驾、汽车测评等。</a:t>
            </a:r>
            <a:endParaRPr lang="zh-CN" altLang="en-US" sz="1200" b="1" spc="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6" name="标题 3"/>
          <p:cNvSpPr>
            <a:spLocks noGrp="1"/>
          </p:cNvSpPr>
          <p:nvPr/>
        </p:nvSpPr>
        <p:spPr>
          <a:xfrm>
            <a:off x="469265" y="1012190"/>
            <a:ext cx="11236325" cy="6350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r>
              <a:rPr lang="zh-CN" altLang="en-US">
                <a:solidFill>
                  <a:schemeClr val="bg1"/>
                </a:solidFill>
              </a:rPr>
              <a:t>杭州东方</a:t>
            </a:r>
            <a:r>
              <a:rPr lang="en-US" altLang="zh-CN">
                <a:solidFill>
                  <a:schemeClr val="bg1"/>
                </a:solidFill>
              </a:rPr>
              <a:t> </a:t>
            </a:r>
            <a:r>
              <a:rPr lang="zh-CN" altLang="en-US" sz="2800">
                <a:solidFill>
                  <a:schemeClr val="bg1"/>
                </a:solidFill>
              </a:rPr>
              <a:t>越野场地</a:t>
            </a:r>
            <a:endParaRPr lang="zh-CN" altLang="en-US" sz="2800">
              <a:solidFill>
                <a:schemeClr val="bg1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8062595" y="3978910"/>
            <a:ext cx="398462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n-ea"/>
                <a:cs typeface="+mn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万/天</a:t>
            </a:r>
            <a:endParaRPr lang="zh-CN" altLang="en-US" sz="1200" b="1">
              <a:solidFill>
                <a:schemeClr val="accent1"/>
              </a:solidFill>
              <a:effectLst/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lang="zh-CN" altLang="en-US" sz="1200">
                <a:latin typeface="+mn-ea"/>
                <a:cs typeface="+mn-ea"/>
                <a:sym typeface="+mn-ea"/>
              </a:rPr>
              <a:t>总占地面积约10万平方米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越野环线道路长1500米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匀宽4米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 全封闭越野场地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380v/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100kw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 方便接水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停车场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固定卫生间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发布厅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酒店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3" name="图片 2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8062595" y="1189355"/>
            <a:ext cx="3756660" cy="2375535"/>
          </a:xfrm>
          <a:prstGeom prst="rect">
            <a:avLst/>
          </a:prstGeom>
        </p:spPr>
      </p:pic>
      <p:pic>
        <p:nvPicPr>
          <p:cNvPr id="5" name="图片 4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15900" y="1189355"/>
            <a:ext cx="7678420" cy="480568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599440" y="3368040"/>
            <a:ext cx="30200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sym typeface="+mn-ea"/>
              </a:rPr>
              <a:t>捷尼赛思</a:t>
            </a:r>
            <a:r>
              <a:rPr lang="en-US" altLang="zh-CN" sz="1200">
                <a:sym typeface="+mn-ea"/>
              </a:rPr>
              <a:t>GV70</a:t>
            </a:r>
            <a:r>
              <a:rPr lang="zh-CN" altLang="en-US" sz="1200">
                <a:sym typeface="+mn-ea"/>
              </a:rPr>
              <a:t>试驾活动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295640" y="3368040"/>
            <a:ext cx="353631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sym typeface="+mn-ea"/>
              </a:rPr>
              <a:t>捷尼赛思</a:t>
            </a:r>
            <a:r>
              <a:rPr lang="en-US" altLang="zh-CN" sz="1200">
                <a:sym typeface="+mn-ea"/>
              </a:rPr>
              <a:t>GV70</a:t>
            </a:r>
            <a:r>
              <a:rPr lang="zh-CN" altLang="en-US" sz="1200">
                <a:sym typeface="+mn-ea"/>
              </a:rPr>
              <a:t>试驾活动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78790" y="6015355"/>
            <a:ext cx="35820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sym typeface="+mn-ea"/>
              </a:rPr>
              <a:t>捷尼赛思</a:t>
            </a:r>
            <a:r>
              <a:rPr lang="en-US" altLang="zh-CN" sz="1200">
                <a:sym typeface="+mn-ea"/>
              </a:rPr>
              <a:t>GV70</a:t>
            </a:r>
            <a:r>
              <a:rPr lang="zh-CN" altLang="en-US" sz="1200">
                <a:sym typeface="+mn-ea"/>
              </a:rPr>
              <a:t>试驾活动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312920" y="6015355"/>
            <a:ext cx="37071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sym typeface="+mn-ea"/>
              </a:rPr>
              <a:t>捷尼赛思</a:t>
            </a:r>
            <a:r>
              <a:rPr lang="en-US" altLang="zh-CN" sz="1200">
                <a:sym typeface="+mn-ea"/>
              </a:rPr>
              <a:t>GV70</a:t>
            </a:r>
            <a:r>
              <a:rPr lang="zh-CN" altLang="en-US" sz="1200">
                <a:sym typeface="+mn-ea"/>
              </a:rPr>
              <a:t>试驾活动</a:t>
            </a:r>
            <a:endParaRPr 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208905" y="3368040"/>
            <a:ext cx="19450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sym typeface="+mn-ea"/>
              </a:rPr>
              <a:t>捷尼赛思</a:t>
            </a:r>
            <a:r>
              <a:rPr lang="en-US" altLang="zh-CN" sz="1200">
                <a:sym typeface="+mn-ea"/>
              </a:rPr>
              <a:t>GV70</a:t>
            </a:r>
            <a:r>
              <a:rPr lang="zh-CN" altLang="en-US" sz="1200">
                <a:sym typeface="+mn-ea"/>
              </a:rPr>
              <a:t>试驾活动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295640" y="6015355"/>
            <a:ext cx="353377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sym typeface="+mn-ea"/>
              </a:rPr>
              <a:t>捷尼赛思</a:t>
            </a:r>
            <a:r>
              <a:rPr lang="en-US" altLang="zh-CN" sz="1200">
                <a:sym typeface="+mn-ea"/>
              </a:rPr>
              <a:t>GV70</a:t>
            </a:r>
            <a:r>
              <a:rPr lang="zh-CN" altLang="en-US" sz="1200">
                <a:sym typeface="+mn-ea"/>
              </a:rPr>
              <a:t>试驾活动</a:t>
            </a:r>
            <a:endParaRPr lang="en-US" altLang="zh-CN" sz="1200">
              <a:latin typeface="+mn-ea"/>
              <a:cs typeface="+mn-ea"/>
              <a:sym typeface="+mn-ea"/>
            </a:endParaRPr>
          </a:p>
        </p:txBody>
      </p:sp>
      <p:pic>
        <p:nvPicPr>
          <p:cNvPr id="12" name="图片 11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488315" y="1151890"/>
            <a:ext cx="3565525" cy="2232660"/>
          </a:xfrm>
          <a:prstGeom prst="rect">
            <a:avLst/>
          </a:prstGeom>
        </p:spPr>
      </p:pic>
      <p:pic>
        <p:nvPicPr>
          <p:cNvPr id="14" name="图片 13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312920" y="1152525"/>
            <a:ext cx="3741420" cy="2232025"/>
          </a:xfrm>
          <a:prstGeom prst="rect">
            <a:avLst/>
          </a:prstGeom>
        </p:spPr>
      </p:pic>
      <p:pic>
        <p:nvPicPr>
          <p:cNvPr id="15" name="图片 14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8308975" y="1151255"/>
            <a:ext cx="3514090" cy="2232660"/>
          </a:xfrm>
          <a:prstGeom prst="rect">
            <a:avLst/>
          </a:prstGeom>
        </p:spPr>
      </p:pic>
      <p:pic>
        <p:nvPicPr>
          <p:cNvPr id="16" name="图片 15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519430" y="3797935"/>
            <a:ext cx="3533775" cy="2216785"/>
          </a:xfrm>
          <a:prstGeom prst="rect">
            <a:avLst/>
          </a:prstGeom>
        </p:spPr>
      </p:pic>
      <p:pic>
        <p:nvPicPr>
          <p:cNvPr id="18" name="图片 17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4298950" y="3797935"/>
            <a:ext cx="3750945" cy="2217420"/>
          </a:xfrm>
          <a:prstGeom prst="rect">
            <a:avLst/>
          </a:prstGeom>
        </p:spPr>
      </p:pic>
      <p:pic>
        <p:nvPicPr>
          <p:cNvPr id="19" name="图片 18"/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8295640" y="3818890"/>
            <a:ext cx="3527425" cy="219583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COMMONDATA" val="eyJoZGlkIjoiYzE0MWQ5MzhhMzc0NWNlNGVkM2QwNTQzMGIxZWQ3YTg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349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海燕不会长心</cp:lastModifiedBy>
  <cp:revision>232</cp:revision>
  <dcterms:created xsi:type="dcterms:W3CDTF">2019-06-19T02:08:00Z</dcterms:created>
  <dcterms:modified xsi:type="dcterms:W3CDTF">2025-01-03T06:42:49Z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6DC023D4C4A44E7FAF386A71A2A05E7E</vt:lpwstr>
  </property>
</Properties>
</file>