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 userDrawn="1">
          <p15:clr>
            <a:srgbClr val="A4A3A4"/>
          </p15:clr>
        </p15:guide>
        <p15:guide id="2" pos="208" userDrawn="1">
          <p15:clr>
            <a:srgbClr val="A4A3A4"/>
          </p15:clr>
        </p15:guide>
        <p15:guide id="3" pos="735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40" userDrawn="1">
          <p15:clr>
            <a:srgbClr val="A4A3A4"/>
          </p15:clr>
        </p15:guide>
        <p15:guide id="6" orient="horz" pos="1277" userDrawn="1">
          <p15:clr>
            <a:srgbClr val="A4A3A4"/>
          </p15:clr>
        </p15:guide>
        <p15:guide id="7" orient="horz" pos="3237" userDrawn="1">
          <p15:clr>
            <a:srgbClr val="A4A3A4"/>
          </p15:clr>
        </p15:guide>
        <p15:guide id="8" orient="horz" pos="3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1BC"/>
    <a:srgbClr val="0172BC"/>
    <a:srgbClr val="499ACF"/>
    <a:srgbClr val="FE552E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1"/>
        <p:guide pos="208"/>
        <p:guide pos="7354"/>
        <p:guide orient="horz" pos="637"/>
        <p:guide orient="horz" pos="4140"/>
        <p:guide orient="horz" pos="1277"/>
        <p:guide orient="horz" pos="3237"/>
        <p:guide orient="horz" pos="34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1470" y="852170"/>
            <a:ext cx="11343640" cy="60058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331470" y="4955540"/>
            <a:ext cx="11360785" cy="18923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1470" y="85217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1470" y="1012190"/>
            <a:ext cx="1082484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上海梦谷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470" y="5928360"/>
            <a:ext cx="1136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上海梦谷</a:t>
            </a:r>
            <a:r>
              <a:rPr lang="en-US" altLang="zh-CN" sz="1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en-US" altLang="zh-CN" sz="1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,位于上海闵行区</a:t>
            </a:r>
            <a:r>
              <a:rPr lang="en-US" alt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长江三角洲东南前沿，在上海市腹部，位于上海中心城区以外的西南部区域，形似一把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钥匙。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36535" y="4232275"/>
            <a:ext cx="3785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5.5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5600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平米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WIFI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覆盖  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6535" y="1509395"/>
            <a:ext cx="3620135" cy="2413635"/>
          </a:xfrm>
          <a:prstGeom prst="rect">
            <a:avLst/>
          </a:prstGeom>
        </p:spPr>
      </p:pic>
      <p:pic>
        <p:nvPicPr>
          <p:cNvPr id="3" name="图片 2" descr="上海梦谷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1148080"/>
            <a:ext cx="6947535" cy="4914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815" y="3431540"/>
            <a:ext cx="37839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比亚迪秦</a:t>
            </a:r>
            <a:r>
              <a:rPr lang="en-US" altLang="zh-CN" sz="1200">
                <a:sym typeface="+mn-ea"/>
              </a:rPr>
              <a:t>100</a:t>
            </a:r>
            <a:r>
              <a:rPr lang="zh-CN" altLang="en-US" sz="1200">
                <a:sym typeface="+mn-ea"/>
              </a:rPr>
              <a:t>试驾</a:t>
            </a:r>
            <a:endParaRPr lang="zh-CN" altLang="en-US" sz="12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37330" y="3432175"/>
            <a:ext cx="3835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一汽奥迪驾控体验营</a:t>
            </a:r>
            <a:endParaRPr lang="zh-CN" altLang="en-US" sz="1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71790" y="3431540"/>
            <a:ext cx="3835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阿斯顿马丁品鉴会</a:t>
            </a:r>
            <a:endParaRPr lang="zh-CN" altLang="en-US" sz="1200">
              <a:sym typeface="+mn-ea"/>
            </a:endParaRPr>
          </a:p>
        </p:txBody>
      </p:sp>
      <p:pic>
        <p:nvPicPr>
          <p:cNvPr id="3" name="图片 2" descr="d58e393df341f7f42c9f88ca490b49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6229"/>
          <a:stretch>
            <a:fillRect/>
          </a:stretch>
        </p:blipFill>
        <p:spPr>
          <a:xfrm>
            <a:off x="4255135" y="995045"/>
            <a:ext cx="3636645" cy="2350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5583"/>
          <a:stretch>
            <a:fillRect/>
          </a:stretch>
        </p:blipFill>
        <p:spPr>
          <a:xfrm>
            <a:off x="522605" y="1013460"/>
            <a:ext cx="3629660" cy="2340610"/>
          </a:xfrm>
          <a:prstGeom prst="rect">
            <a:avLst/>
          </a:prstGeom>
        </p:spPr>
      </p:pic>
      <p:pic>
        <p:nvPicPr>
          <p:cNvPr id="9" name="图片 8" descr="7c1ed21b0ef41bd59a2b409a50da81cb39db3d67_meitu_3"/>
          <p:cNvPicPr>
            <a:picLocks noChangeAspect="1"/>
          </p:cNvPicPr>
          <p:nvPr/>
        </p:nvPicPr>
        <p:blipFill>
          <a:blip r:embed="rId4"/>
          <a:srcRect t="2158" r="8726"/>
          <a:stretch>
            <a:fillRect/>
          </a:stretch>
        </p:blipFill>
        <p:spPr>
          <a:xfrm>
            <a:off x="7994650" y="1005205"/>
            <a:ext cx="3639185" cy="2339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1069"/>
          <a:stretch>
            <a:fillRect/>
          </a:stretch>
        </p:blipFill>
        <p:spPr>
          <a:xfrm>
            <a:off x="522605" y="3794760"/>
            <a:ext cx="3629660" cy="2418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8300" y="6243955"/>
            <a:ext cx="3636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梅赛德斯奔驰试驾</a:t>
            </a:r>
            <a:endParaRPr lang="zh-CN" altLang="en-US" sz="12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r="1403"/>
          <a:stretch>
            <a:fillRect/>
          </a:stretch>
        </p:blipFill>
        <p:spPr>
          <a:xfrm>
            <a:off x="4256405" y="3794760"/>
            <a:ext cx="3623310" cy="2416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52265" y="6243955"/>
            <a:ext cx="3636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一汽大众试驾</a:t>
            </a:r>
            <a:endParaRPr lang="zh-CN" altLang="en-US" sz="12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r="3653"/>
          <a:stretch>
            <a:fillRect/>
          </a:stretch>
        </p:blipFill>
        <p:spPr>
          <a:xfrm>
            <a:off x="7983855" y="3796665"/>
            <a:ext cx="3634740" cy="24161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72120" y="6243955"/>
            <a:ext cx="3636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Honda试驾</a:t>
            </a:r>
            <a:endParaRPr lang="zh-CN" altLang="en-US" sz="1200"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2674,&quot;width&quot;:4397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ac0b1f2-ed21-489a-af53-6673c68d0f1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上海梦谷试驾场地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226</cp:revision>
  <dcterms:created xsi:type="dcterms:W3CDTF">2019-06-19T02:08:00Z</dcterms:created>
  <dcterms:modified xsi:type="dcterms:W3CDTF">2025-02-26T06:56:43Z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CD56323E1B9C4252BBE07860C1045C20</vt:lpwstr>
  </property>
</Properties>
</file>